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4"/>
  </p:notesMasterIdLst>
  <p:sldIdLst>
    <p:sldId id="256" r:id="rId2"/>
    <p:sldId id="281" r:id="rId3"/>
    <p:sldId id="283" r:id="rId4"/>
    <p:sldId id="288" r:id="rId5"/>
    <p:sldId id="257" r:id="rId6"/>
    <p:sldId id="284" r:id="rId7"/>
    <p:sldId id="289" r:id="rId8"/>
    <p:sldId id="258" r:id="rId9"/>
    <p:sldId id="259" r:id="rId10"/>
    <p:sldId id="260" r:id="rId11"/>
    <p:sldId id="278" r:id="rId12"/>
    <p:sldId id="261" r:id="rId13"/>
    <p:sldId id="287" r:id="rId14"/>
    <p:sldId id="290" r:id="rId15"/>
    <p:sldId id="269" r:id="rId16"/>
    <p:sldId id="265" r:id="rId17"/>
    <p:sldId id="262" r:id="rId18"/>
    <p:sldId id="266" r:id="rId19"/>
    <p:sldId id="267" r:id="rId20"/>
    <p:sldId id="268" r:id="rId21"/>
    <p:sldId id="271" r:id="rId22"/>
    <p:sldId id="272" r:id="rId23"/>
    <p:sldId id="273" r:id="rId24"/>
    <p:sldId id="274" r:id="rId25"/>
    <p:sldId id="270" r:id="rId26"/>
    <p:sldId id="275" r:id="rId27"/>
    <p:sldId id="276" r:id="rId28"/>
    <p:sldId id="277" r:id="rId29"/>
    <p:sldId id="263" r:id="rId30"/>
    <p:sldId id="280" r:id="rId31"/>
    <p:sldId id="282" r:id="rId32"/>
    <p:sldId id="264" r:id="rId3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Dodge" userId="edf4e9503db3a0a4" providerId="LiveId" clId="{5A9305AA-077E-1F49-A580-569B16A800E7}"/>
    <pc:docChg chg="custSel modSld">
      <pc:chgData name="Bill Dodge" userId="edf4e9503db3a0a4" providerId="LiveId" clId="{5A9305AA-077E-1F49-A580-569B16A800E7}" dt="2022-10-09T04:34:45.594" v="333" actId="1076"/>
      <pc:docMkLst>
        <pc:docMk/>
      </pc:docMkLst>
      <pc:sldChg chg="modSp">
        <pc:chgData name="Bill Dodge" userId="edf4e9503db3a0a4" providerId="LiveId" clId="{5A9305AA-077E-1F49-A580-569B16A800E7}" dt="2022-10-09T04:11:28.955" v="0" actId="20577"/>
        <pc:sldMkLst>
          <pc:docMk/>
          <pc:sldMk cId="2396449549" sldId="256"/>
        </pc:sldMkLst>
        <pc:spChg chg="mod">
          <ac:chgData name="Bill Dodge" userId="edf4e9503db3a0a4" providerId="LiveId" clId="{5A9305AA-077E-1F49-A580-569B16A800E7}" dt="2022-10-09T04:11:28.955" v="0" actId="20577"/>
          <ac:spMkLst>
            <pc:docMk/>
            <pc:sldMk cId="2396449549" sldId="256"/>
            <ac:spMk id="3" creationId="{5D74F30D-CB71-7E4D-8B1E-C165E748D0C5}"/>
          </ac:spMkLst>
        </pc:spChg>
      </pc:sldChg>
      <pc:sldChg chg="modSp">
        <pc:chgData name="Bill Dodge" userId="edf4e9503db3a0a4" providerId="LiveId" clId="{5A9305AA-077E-1F49-A580-569B16A800E7}" dt="2022-10-09T04:13:17.267" v="31" actId="20577"/>
        <pc:sldMkLst>
          <pc:docMk/>
          <pc:sldMk cId="4072590411" sldId="257"/>
        </pc:sldMkLst>
        <pc:spChg chg="mod">
          <ac:chgData name="Bill Dodge" userId="edf4e9503db3a0a4" providerId="LiveId" clId="{5A9305AA-077E-1F49-A580-569B16A800E7}" dt="2022-10-09T04:13:17.267" v="31" actId="20577"/>
          <ac:spMkLst>
            <pc:docMk/>
            <pc:sldMk cId="4072590411" sldId="257"/>
            <ac:spMk id="5" creationId="{B92EC79C-8638-BE46-B3D8-A9A5B28434E0}"/>
          </ac:spMkLst>
        </pc:spChg>
      </pc:sldChg>
      <pc:sldChg chg="modSp">
        <pc:chgData name="Bill Dodge" userId="edf4e9503db3a0a4" providerId="LiveId" clId="{5A9305AA-077E-1F49-A580-569B16A800E7}" dt="2022-10-09T04:25:42.666" v="181" actId="1576"/>
        <pc:sldMkLst>
          <pc:docMk/>
          <pc:sldMk cId="3692659624" sldId="258"/>
        </pc:sldMkLst>
        <pc:spChg chg="mod">
          <ac:chgData name="Bill Dodge" userId="edf4e9503db3a0a4" providerId="LiveId" clId="{5A9305AA-077E-1F49-A580-569B16A800E7}" dt="2022-10-09T04:25:42.666" v="181" actId="1576"/>
          <ac:spMkLst>
            <pc:docMk/>
            <pc:sldMk cId="3692659624" sldId="258"/>
            <ac:spMk id="5" creationId="{B92EC79C-8638-BE46-B3D8-A9A5B28434E0}"/>
          </ac:spMkLst>
        </pc:spChg>
      </pc:sldChg>
      <pc:sldChg chg="modSp">
        <pc:chgData name="Bill Dodge" userId="edf4e9503db3a0a4" providerId="LiveId" clId="{5A9305AA-077E-1F49-A580-569B16A800E7}" dt="2022-10-09T04:27:45.956" v="230" actId="27636"/>
        <pc:sldMkLst>
          <pc:docMk/>
          <pc:sldMk cId="368468115" sldId="259"/>
        </pc:sldMkLst>
        <pc:spChg chg="mod">
          <ac:chgData name="Bill Dodge" userId="edf4e9503db3a0a4" providerId="LiveId" clId="{5A9305AA-077E-1F49-A580-569B16A800E7}" dt="2022-10-09T04:27:45.956" v="230" actId="27636"/>
          <ac:spMkLst>
            <pc:docMk/>
            <pc:sldMk cId="368468115" sldId="259"/>
            <ac:spMk id="5" creationId="{B92EC79C-8638-BE46-B3D8-A9A5B28434E0}"/>
          </ac:spMkLst>
        </pc:spChg>
      </pc:sldChg>
      <pc:sldChg chg="modSp">
        <pc:chgData name="Bill Dodge" userId="edf4e9503db3a0a4" providerId="LiveId" clId="{5A9305AA-077E-1F49-A580-569B16A800E7}" dt="2022-10-09T04:34:45.594" v="333" actId="1076"/>
        <pc:sldMkLst>
          <pc:docMk/>
          <pc:sldMk cId="2458087861" sldId="287"/>
        </pc:sldMkLst>
        <pc:spChg chg="mod">
          <ac:chgData name="Bill Dodge" userId="edf4e9503db3a0a4" providerId="LiveId" clId="{5A9305AA-077E-1F49-A580-569B16A800E7}" dt="2022-10-09T04:34:45.594" v="333" actId="1076"/>
          <ac:spMkLst>
            <pc:docMk/>
            <pc:sldMk cId="2458087861" sldId="287"/>
            <ac:spMk id="5" creationId="{B92EC79C-8638-BE46-B3D8-A9A5B28434E0}"/>
          </ac:spMkLst>
        </pc:spChg>
      </pc:sldChg>
      <pc:sldChg chg="modSp">
        <pc:chgData name="Bill Dodge" userId="edf4e9503db3a0a4" providerId="LiveId" clId="{5A9305AA-077E-1F49-A580-569B16A800E7}" dt="2022-10-09T04:24:32.778" v="178" actId="20577"/>
        <pc:sldMkLst>
          <pc:docMk/>
          <pc:sldMk cId="3995988599" sldId="288"/>
        </pc:sldMkLst>
        <pc:spChg chg="mod">
          <ac:chgData name="Bill Dodge" userId="edf4e9503db3a0a4" providerId="LiveId" clId="{5A9305AA-077E-1F49-A580-569B16A800E7}" dt="2022-10-09T04:24:32.778" v="178" actId="20577"/>
          <ac:spMkLst>
            <pc:docMk/>
            <pc:sldMk cId="3995988599" sldId="288"/>
            <ac:spMk id="5" creationId="{B92EC79C-8638-BE46-B3D8-A9A5B28434E0}"/>
          </ac:spMkLst>
        </pc:spChg>
      </pc:sldChg>
    </pc:docChg>
  </pc:docChgLst>
  <pc:docChgLst>
    <pc:chgData name="Bill Dodge" userId="edf4e9503db3a0a4" providerId="LiveId" clId="{D540A7FE-9B51-A44F-BD5A-4B34A529A072}"/>
    <pc:docChg chg="undo custSel addSld modSld">
      <pc:chgData name="Bill Dodge" userId="edf4e9503db3a0a4" providerId="LiveId" clId="{D540A7FE-9B51-A44F-BD5A-4B34A529A072}" dt="2022-10-10T23:09:41.839" v="506" actId="255"/>
      <pc:docMkLst>
        <pc:docMk/>
      </pc:docMkLst>
      <pc:sldChg chg="modSp">
        <pc:chgData name="Bill Dodge" userId="edf4e9503db3a0a4" providerId="LiveId" clId="{D540A7FE-9B51-A44F-BD5A-4B34A529A072}" dt="2022-10-10T21:56:08.614" v="11" actId="20577"/>
        <pc:sldMkLst>
          <pc:docMk/>
          <pc:sldMk cId="3064419130" sldId="261"/>
        </pc:sldMkLst>
        <pc:spChg chg="mod">
          <ac:chgData name="Bill Dodge" userId="edf4e9503db3a0a4" providerId="LiveId" clId="{D540A7FE-9B51-A44F-BD5A-4B34A529A072}" dt="2022-10-10T21:56:08.614" v="11" actId="20577"/>
          <ac:spMkLst>
            <pc:docMk/>
            <pc:sldMk cId="3064419130" sldId="261"/>
            <ac:spMk id="5" creationId="{B92EC79C-8638-BE46-B3D8-A9A5B28434E0}"/>
          </ac:spMkLst>
        </pc:spChg>
      </pc:sldChg>
      <pc:sldChg chg="modSp">
        <pc:chgData name="Bill Dodge" userId="edf4e9503db3a0a4" providerId="LiveId" clId="{D540A7FE-9B51-A44F-BD5A-4B34A529A072}" dt="2022-10-10T22:52:09.473" v="463" actId="20577"/>
        <pc:sldMkLst>
          <pc:docMk/>
          <pc:sldMk cId="519344485" sldId="282"/>
        </pc:sldMkLst>
        <pc:spChg chg="mod">
          <ac:chgData name="Bill Dodge" userId="edf4e9503db3a0a4" providerId="LiveId" clId="{D540A7FE-9B51-A44F-BD5A-4B34A529A072}" dt="2022-10-10T22:52:09.473" v="463" actId="20577"/>
          <ac:spMkLst>
            <pc:docMk/>
            <pc:sldMk cId="519344485" sldId="282"/>
            <ac:spMk id="5" creationId="{B92EC79C-8638-BE46-B3D8-A9A5B28434E0}"/>
          </ac:spMkLst>
        </pc:spChg>
      </pc:sldChg>
      <pc:sldChg chg="modSp">
        <pc:chgData name="Bill Dodge" userId="edf4e9503db3a0a4" providerId="LiveId" clId="{D540A7FE-9B51-A44F-BD5A-4B34A529A072}" dt="2022-10-10T22:33:35.181" v="213" actId="1035"/>
        <pc:sldMkLst>
          <pc:docMk/>
          <pc:sldMk cId="840748222" sldId="284"/>
        </pc:sldMkLst>
        <pc:spChg chg="mod">
          <ac:chgData name="Bill Dodge" userId="edf4e9503db3a0a4" providerId="LiveId" clId="{D540A7FE-9B51-A44F-BD5A-4B34A529A072}" dt="2022-10-10T22:33:35.181" v="213" actId="1035"/>
          <ac:spMkLst>
            <pc:docMk/>
            <pc:sldMk cId="840748222" sldId="284"/>
            <ac:spMk id="5" creationId="{B92EC79C-8638-BE46-B3D8-A9A5B28434E0}"/>
          </ac:spMkLst>
        </pc:spChg>
      </pc:sldChg>
      <pc:sldChg chg="modSp">
        <pc:chgData name="Bill Dodge" userId="edf4e9503db3a0a4" providerId="LiveId" clId="{D540A7FE-9B51-A44F-BD5A-4B34A529A072}" dt="2022-10-10T22:51:28.830" v="439" actId="1036"/>
        <pc:sldMkLst>
          <pc:docMk/>
          <pc:sldMk cId="2458087861" sldId="287"/>
        </pc:sldMkLst>
        <pc:spChg chg="mod">
          <ac:chgData name="Bill Dodge" userId="edf4e9503db3a0a4" providerId="LiveId" clId="{D540A7FE-9B51-A44F-BD5A-4B34A529A072}" dt="2022-10-10T22:48:30.494" v="378" actId="1037"/>
          <ac:spMkLst>
            <pc:docMk/>
            <pc:sldMk cId="2458087861" sldId="287"/>
            <ac:spMk id="4" creationId="{04D7E66A-9883-224C-99A6-9139FDEE9770}"/>
          </ac:spMkLst>
        </pc:spChg>
        <pc:spChg chg="mod">
          <ac:chgData name="Bill Dodge" userId="edf4e9503db3a0a4" providerId="LiveId" clId="{D540A7FE-9B51-A44F-BD5A-4B34A529A072}" dt="2022-10-10T22:51:28.830" v="439" actId="1036"/>
          <ac:spMkLst>
            <pc:docMk/>
            <pc:sldMk cId="2458087861" sldId="287"/>
            <ac:spMk id="5" creationId="{B92EC79C-8638-BE46-B3D8-A9A5B28434E0}"/>
          </ac:spMkLst>
        </pc:spChg>
      </pc:sldChg>
      <pc:sldChg chg="modSp">
        <pc:chgData name="Bill Dodge" userId="edf4e9503db3a0a4" providerId="LiveId" clId="{D540A7FE-9B51-A44F-BD5A-4B34A529A072}" dt="2022-10-10T22:43:07.163" v="266" actId="120"/>
        <pc:sldMkLst>
          <pc:docMk/>
          <pc:sldMk cId="3995988599" sldId="288"/>
        </pc:sldMkLst>
        <pc:spChg chg="mod">
          <ac:chgData name="Bill Dodge" userId="edf4e9503db3a0a4" providerId="LiveId" clId="{D540A7FE-9B51-A44F-BD5A-4B34A529A072}" dt="2022-10-10T22:43:07.163" v="266" actId="120"/>
          <ac:spMkLst>
            <pc:docMk/>
            <pc:sldMk cId="3995988599" sldId="288"/>
            <ac:spMk id="4" creationId="{04D7E66A-9883-224C-99A6-9139FDEE9770}"/>
          </ac:spMkLst>
        </pc:spChg>
        <pc:spChg chg="mod">
          <ac:chgData name="Bill Dodge" userId="edf4e9503db3a0a4" providerId="LiveId" clId="{D540A7FE-9B51-A44F-BD5A-4B34A529A072}" dt="2022-10-10T22:42:59.965" v="265" actId="20577"/>
          <ac:spMkLst>
            <pc:docMk/>
            <pc:sldMk cId="3995988599" sldId="288"/>
            <ac:spMk id="5" creationId="{B92EC79C-8638-BE46-B3D8-A9A5B28434E0}"/>
          </ac:spMkLst>
        </pc:spChg>
      </pc:sldChg>
      <pc:sldChg chg="modSp">
        <pc:chgData name="Bill Dodge" userId="edf4e9503db3a0a4" providerId="LiveId" clId="{D540A7FE-9B51-A44F-BD5A-4B34A529A072}" dt="2022-10-10T22:43:30.004" v="285" actId="1036"/>
        <pc:sldMkLst>
          <pc:docMk/>
          <pc:sldMk cId="3489066100" sldId="289"/>
        </pc:sldMkLst>
        <pc:spChg chg="mod">
          <ac:chgData name="Bill Dodge" userId="edf4e9503db3a0a4" providerId="LiveId" clId="{D540A7FE-9B51-A44F-BD5A-4B34A529A072}" dt="2022-10-10T22:43:30.004" v="285" actId="1036"/>
          <ac:spMkLst>
            <pc:docMk/>
            <pc:sldMk cId="3489066100" sldId="289"/>
            <ac:spMk id="4" creationId="{04D7E66A-9883-224C-99A6-9139FDEE9770}"/>
          </ac:spMkLst>
        </pc:spChg>
        <pc:spChg chg="mod">
          <ac:chgData name="Bill Dodge" userId="edf4e9503db3a0a4" providerId="LiveId" clId="{D540A7FE-9B51-A44F-BD5A-4B34A529A072}" dt="2022-10-10T22:34:01.691" v="227" actId="1036"/>
          <ac:spMkLst>
            <pc:docMk/>
            <pc:sldMk cId="3489066100" sldId="289"/>
            <ac:spMk id="5" creationId="{B92EC79C-8638-BE46-B3D8-A9A5B28434E0}"/>
          </ac:spMkLst>
        </pc:spChg>
      </pc:sldChg>
      <pc:sldChg chg="addSp delSp modSp add">
        <pc:chgData name="Bill Dodge" userId="edf4e9503db3a0a4" providerId="LiveId" clId="{D540A7FE-9B51-A44F-BD5A-4B34A529A072}" dt="2022-10-10T23:09:41.839" v="506" actId="255"/>
        <pc:sldMkLst>
          <pc:docMk/>
          <pc:sldMk cId="4073593566" sldId="290"/>
        </pc:sldMkLst>
        <pc:spChg chg="mod">
          <ac:chgData name="Bill Dodge" userId="edf4e9503db3a0a4" providerId="LiveId" clId="{D540A7FE-9B51-A44F-BD5A-4B34A529A072}" dt="2022-10-10T22:43:56.346" v="296" actId="20577"/>
          <ac:spMkLst>
            <pc:docMk/>
            <pc:sldMk cId="4073593566" sldId="290"/>
            <ac:spMk id="4" creationId="{04D7E66A-9883-224C-99A6-9139FDEE9770}"/>
          </ac:spMkLst>
        </pc:spChg>
        <pc:spChg chg="add del mod">
          <ac:chgData name="Bill Dodge" userId="edf4e9503db3a0a4" providerId="LiveId" clId="{D540A7FE-9B51-A44F-BD5A-4B34A529A072}" dt="2022-10-10T23:09:41.839" v="506" actId="255"/>
          <ac:spMkLst>
            <pc:docMk/>
            <pc:sldMk cId="4073593566" sldId="290"/>
            <ac:spMk id="5" creationId="{B92EC79C-8638-BE46-B3D8-A9A5B28434E0}"/>
          </ac:spMkLst>
        </pc:spChg>
        <pc:spChg chg="add del mod">
          <ac:chgData name="Bill Dodge" userId="edf4e9503db3a0a4" providerId="LiveId" clId="{D540A7FE-9B51-A44F-BD5A-4B34A529A072}" dt="2022-10-10T23:08:49.462" v="491" actId="478"/>
          <ac:spMkLst>
            <pc:docMk/>
            <pc:sldMk cId="4073593566" sldId="290"/>
            <ac:spMk id="6" creationId="{2A4CC9D9-BE5E-4A5E-868E-9A1D5B3C18C9}"/>
          </ac:spMkLst>
        </pc:spChg>
      </pc:sldChg>
    </pc:docChg>
  </pc:docChgLst>
  <pc:docChgLst>
    <pc:chgData name="Bill Dodge" userId="edf4e9503db3a0a4" providerId="LiveId" clId="{2A27094B-4776-46AD-9CA0-A6AFD6A17E75}"/>
    <pc:docChg chg="undo custSel addSld delSld modSld sldOrd">
      <pc:chgData name="Bill Dodge" userId="edf4e9503db3a0a4" providerId="LiveId" clId="{2A27094B-4776-46AD-9CA0-A6AFD6A17E75}" dt="2022-10-09T04:59:24.713" v="2211" actId="403"/>
      <pc:docMkLst>
        <pc:docMk/>
      </pc:docMkLst>
      <pc:sldChg chg="modSp mod">
        <pc:chgData name="Bill Dodge" userId="edf4e9503db3a0a4" providerId="LiveId" clId="{2A27094B-4776-46AD-9CA0-A6AFD6A17E75}" dt="2022-10-09T03:53:58.742" v="1957" actId="20577"/>
        <pc:sldMkLst>
          <pc:docMk/>
          <pc:sldMk cId="2396449549" sldId="256"/>
        </pc:sldMkLst>
        <pc:spChg chg="mod">
          <ac:chgData name="Bill Dodge" userId="edf4e9503db3a0a4" providerId="LiveId" clId="{2A27094B-4776-46AD-9CA0-A6AFD6A17E75}" dt="2022-10-08T20:46:59.504" v="119" actId="13926"/>
          <ac:spMkLst>
            <pc:docMk/>
            <pc:sldMk cId="2396449549" sldId="256"/>
            <ac:spMk id="2" creationId="{C23C2E4D-486F-DC4F-AE9A-73954BE3F273}"/>
          </ac:spMkLst>
        </pc:spChg>
        <pc:spChg chg="mod">
          <ac:chgData name="Bill Dodge" userId="edf4e9503db3a0a4" providerId="LiveId" clId="{2A27094B-4776-46AD-9CA0-A6AFD6A17E75}" dt="2022-10-09T03:53:58.742" v="1957" actId="20577"/>
          <ac:spMkLst>
            <pc:docMk/>
            <pc:sldMk cId="2396449549" sldId="256"/>
            <ac:spMk id="3" creationId="{5D74F30D-CB71-7E4D-8B1E-C165E748D0C5}"/>
          </ac:spMkLst>
        </pc:spChg>
      </pc:sldChg>
      <pc:sldChg chg="modSp mod">
        <pc:chgData name="Bill Dodge" userId="edf4e9503db3a0a4" providerId="LiveId" clId="{2A27094B-4776-46AD-9CA0-A6AFD6A17E75}" dt="2022-10-09T04:56:52.332" v="2181" actId="20577"/>
        <pc:sldMkLst>
          <pc:docMk/>
          <pc:sldMk cId="4072590411" sldId="257"/>
        </pc:sldMkLst>
        <pc:spChg chg="mod">
          <ac:chgData name="Bill Dodge" userId="edf4e9503db3a0a4" providerId="LiveId" clId="{2A27094B-4776-46AD-9CA0-A6AFD6A17E75}" dt="2022-10-09T03:42:24.785" v="1684" actId="20577"/>
          <ac:spMkLst>
            <pc:docMk/>
            <pc:sldMk cId="4072590411" sldId="257"/>
            <ac:spMk id="4" creationId="{04D7E66A-9883-224C-99A6-9139FDEE9770}"/>
          </ac:spMkLst>
        </pc:spChg>
        <pc:spChg chg="mod">
          <ac:chgData name="Bill Dodge" userId="edf4e9503db3a0a4" providerId="LiveId" clId="{2A27094B-4776-46AD-9CA0-A6AFD6A17E75}" dt="2022-10-09T04:56:52.332" v="2181" actId="20577"/>
          <ac:spMkLst>
            <pc:docMk/>
            <pc:sldMk cId="4072590411" sldId="257"/>
            <ac:spMk id="5" creationId="{B92EC79C-8638-BE46-B3D8-A9A5B28434E0}"/>
          </ac:spMkLst>
        </pc:spChg>
      </pc:sldChg>
      <pc:sldChg chg="modSp mod">
        <pc:chgData name="Bill Dodge" userId="edf4e9503db3a0a4" providerId="LiveId" clId="{2A27094B-4776-46AD-9CA0-A6AFD6A17E75}" dt="2022-10-09T03:55:28.921" v="1971" actId="5793"/>
        <pc:sldMkLst>
          <pc:docMk/>
          <pc:sldMk cId="2012839362" sldId="260"/>
        </pc:sldMkLst>
        <pc:spChg chg="mod">
          <ac:chgData name="Bill Dodge" userId="edf4e9503db3a0a4" providerId="LiveId" clId="{2A27094B-4776-46AD-9CA0-A6AFD6A17E75}" dt="2022-10-09T03:55:28.921" v="1971" actId="5793"/>
          <ac:spMkLst>
            <pc:docMk/>
            <pc:sldMk cId="2012839362" sldId="260"/>
            <ac:spMk id="4" creationId="{04D7E66A-9883-224C-99A6-9139FDEE9770}"/>
          </ac:spMkLst>
        </pc:spChg>
        <pc:spChg chg="mod">
          <ac:chgData name="Bill Dodge" userId="edf4e9503db3a0a4" providerId="LiveId" clId="{2A27094B-4776-46AD-9CA0-A6AFD6A17E75}" dt="2022-10-08T20:42:54.325" v="0" actId="33524"/>
          <ac:spMkLst>
            <pc:docMk/>
            <pc:sldMk cId="2012839362" sldId="260"/>
            <ac:spMk id="5" creationId="{B92EC79C-8638-BE46-B3D8-A9A5B28434E0}"/>
          </ac:spMkLst>
        </pc:spChg>
      </pc:sldChg>
      <pc:sldChg chg="modSp mod">
        <pc:chgData name="Bill Dodge" userId="edf4e9503db3a0a4" providerId="LiveId" clId="{2A27094B-4776-46AD-9CA0-A6AFD6A17E75}" dt="2022-10-09T03:46:09.660" v="1779" actId="27636"/>
        <pc:sldMkLst>
          <pc:docMk/>
          <pc:sldMk cId="3064419130" sldId="261"/>
        </pc:sldMkLst>
        <pc:spChg chg="mod">
          <ac:chgData name="Bill Dodge" userId="edf4e9503db3a0a4" providerId="LiveId" clId="{2A27094B-4776-46AD-9CA0-A6AFD6A17E75}" dt="2022-10-09T03:46:09.660" v="1779" actId="27636"/>
          <ac:spMkLst>
            <pc:docMk/>
            <pc:sldMk cId="3064419130" sldId="261"/>
            <ac:spMk id="5" creationId="{B92EC79C-8638-BE46-B3D8-A9A5B28434E0}"/>
          </ac:spMkLst>
        </pc:spChg>
      </pc:sldChg>
      <pc:sldChg chg="modSp mod">
        <pc:chgData name="Bill Dodge" userId="edf4e9503db3a0a4" providerId="LiveId" clId="{2A27094B-4776-46AD-9CA0-A6AFD6A17E75}" dt="2022-10-08T20:49:12.914" v="212" actId="20577"/>
        <pc:sldMkLst>
          <pc:docMk/>
          <pc:sldMk cId="3458816484" sldId="264"/>
        </pc:sldMkLst>
        <pc:spChg chg="mod">
          <ac:chgData name="Bill Dodge" userId="edf4e9503db3a0a4" providerId="LiveId" clId="{2A27094B-4776-46AD-9CA0-A6AFD6A17E75}" dt="2022-10-08T20:49:12.914" v="212" actId="20577"/>
          <ac:spMkLst>
            <pc:docMk/>
            <pc:sldMk cId="3458816484" sldId="264"/>
            <ac:spMk id="6" creationId="{3BDE830C-909F-4CF8-874B-2FAB5E20798C}"/>
          </ac:spMkLst>
        </pc:spChg>
      </pc:sldChg>
      <pc:sldChg chg="modSp mod">
        <pc:chgData name="Bill Dodge" userId="edf4e9503db3a0a4" providerId="LiveId" clId="{2A27094B-4776-46AD-9CA0-A6AFD6A17E75}" dt="2022-10-08T20:43:35.472" v="6" actId="20577"/>
        <pc:sldMkLst>
          <pc:docMk/>
          <pc:sldMk cId="3932221420" sldId="266"/>
        </pc:sldMkLst>
        <pc:spChg chg="mod">
          <ac:chgData name="Bill Dodge" userId="edf4e9503db3a0a4" providerId="LiveId" clId="{2A27094B-4776-46AD-9CA0-A6AFD6A17E75}" dt="2022-10-08T20:43:35.472" v="6" actId="20577"/>
          <ac:spMkLst>
            <pc:docMk/>
            <pc:sldMk cId="3932221420" sldId="266"/>
            <ac:spMk id="5" creationId="{B92EC79C-8638-BE46-B3D8-A9A5B28434E0}"/>
          </ac:spMkLst>
        </pc:spChg>
      </pc:sldChg>
      <pc:sldChg chg="modSp mod">
        <pc:chgData name="Bill Dodge" userId="edf4e9503db3a0a4" providerId="LiveId" clId="{2A27094B-4776-46AD-9CA0-A6AFD6A17E75}" dt="2022-10-09T03:26:36.105" v="1172" actId="20577"/>
        <pc:sldMkLst>
          <pc:docMk/>
          <pc:sldMk cId="348077290" sldId="280"/>
        </pc:sldMkLst>
        <pc:spChg chg="mod">
          <ac:chgData name="Bill Dodge" userId="edf4e9503db3a0a4" providerId="LiveId" clId="{2A27094B-4776-46AD-9CA0-A6AFD6A17E75}" dt="2022-10-09T03:26:36.105" v="1172" actId="20577"/>
          <ac:spMkLst>
            <pc:docMk/>
            <pc:sldMk cId="348077290" sldId="280"/>
            <ac:spMk id="5" creationId="{B92EC79C-8638-BE46-B3D8-A9A5B28434E0}"/>
          </ac:spMkLst>
        </pc:spChg>
      </pc:sldChg>
      <pc:sldChg chg="delSp modSp add mod">
        <pc:chgData name="Bill Dodge" userId="edf4e9503db3a0a4" providerId="LiveId" clId="{2A27094B-4776-46AD-9CA0-A6AFD6A17E75}" dt="2022-10-09T03:14:18.585" v="334" actId="478"/>
        <pc:sldMkLst>
          <pc:docMk/>
          <pc:sldMk cId="3234688284" sldId="281"/>
        </pc:sldMkLst>
        <pc:spChg chg="mod">
          <ac:chgData name="Bill Dodge" userId="edf4e9503db3a0a4" providerId="LiveId" clId="{2A27094B-4776-46AD-9CA0-A6AFD6A17E75}" dt="2022-10-09T03:14:00.313" v="332" actId="313"/>
          <ac:spMkLst>
            <pc:docMk/>
            <pc:sldMk cId="3234688284" sldId="281"/>
            <ac:spMk id="2" creationId="{C23C2E4D-486F-DC4F-AE9A-73954BE3F273}"/>
          </ac:spMkLst>
        </pc:spChg>
        <pc:spChg chg="del mod">
          <ac:chgData name="Bill Dodge" userId="edf4e9503db3a0a4" providerId="LiveId" clId="{2A27094B-4776-46AD-9CA0-A6AFD6A17E75}" dt="2022-10-09T03:14:18.585" v="334" actId="478"/>
          <ac:spMkLst>
            <pc:docMk/>
            <pc:sldMk cId="3234688284" sldId="281"/>
            <ac:spMk id="3" creationId="{5D74F30D-CB71-7E4D-8B1E-C165E748D0C5}"/>
          </ac:spMkLst>
        </pc:spChg>
      </pc:sldChg>
      <pc:sldChg chg="modSp mod">
        <pc:chgData name="Bill Dodge" userId="edf4e9503db3a0a4" providerId="LiveId" clId="{2A27094B-4776-46AD-9CA0-A6AFD6A17E75}" dt="2022-10-09T03:45:34.401" v="1777" actId="20577"/>
        <pc:sldMkLst>
          <pc:docMk/>
          <pc:sldMk cId="519344485" sldId="282"/>
        </pc:sldMkLst>
        <pc:spChg chg="mod">
          <ac:chgData name="Bill Dodge" userId="edf4e9503db3a0a4" providerId="LiveId" clId="{2A27094B-4776-46AD-9CA0-A6AFD6A17E75}" dt="2022-10-09T03:45:34.401" v="1777" actId="20577"/>
          <ac:spMkLst>
            <pc:docMk/>
            <pc:sldMk cId="519344485" sldId="282"/>
            <ac:spMk id="5" creationId="{B92EC79C-8638-BE46-B3D8-A9A5B28434E0}"/>
          </ac:spMkLst>
        </pc:spChg>
      </pc:sldChg>
      <pc:sldChg chg="addSp modSp add mod">
        <pc:chgData name="Bill Dodge" userId="edf4e9503db3a0a4" providerId="LiveId" clId="{2A27094B-4776-46AD-9CA0-A6AFD6A17E75}" dt="2022-10-09T03:54:34.569" v="1965" actId="20577"/>
        <pc:sldMkLst>
          <pc:docMk/>
          <pc:sldMk cId="1646768376" sldId="283"/>
        </pc:sldMkLst>
        <pc:spChg chg="mod">
          <ac:chgData name="Bill Dodge" userId="edf4e9503db3a0a4" providerId="LiveId" clId="{2A27094B-4776-46AD-9CA0-A6AFD6A17E75}" dt="2022-10-09T03:18:23.369" v="513" actId="20577"/>
          <ac:spMkLst>
            <pc:docMk/>
            <pc:sldMk cId="1646768376" sldId="283"/>
            <ac:spMk id="2" creationId="{C23C2E4D-486F-DC4F-AE9A-73954BE3F273}"/>
          </ac:spMkLst>
        </pc:spChg>
        <pc:spChg chg="add mod">
          <ac:chgData name="Bill Dodge" userId="edf4e9503db3a0a4" providerId="LiveId" clId="{2A27094B-4776-46AD-9CA0-A6AFD6A17E75}" dt="2022-10-09T03:54:34.569" v="1965" actId="20577"/>
          <ac:spMkLst>
            <pc:docMk/>
            <pc:sldMk cId="1646768376" sldId="283"/>
            <ac:spMk id="3" creationId="{0E8D39B4-C28C-3756-2DC4-AAA4A807A382}"/>
          </ac:spMkLst>
        </pc:spChg>
      </pc:sldChg>
      <pc:sldChg chg="modSp add mod">
        <pc:chgData name="Bill Dodge" userId="edf4e9503db3a0a4" providerId="LiveId" clId="{2A27094B-4776-46AD-9CA0-A6AFD6A17E75}" dt="2022-10-09T04:57:13.452" v="2183" actId="14100"/>
        <pc:sldMkLst>
          <pc:docMk/>
          <pc:sldMk cId="840748222" sldId="284"/>
        </pc:sldMkLst>
        <pc:spChg chg="mod">
          <ac:chgData name="Bill Dodge" userId="edf4e9503db3a0a4" providerId="LiveId" clId="{2A27094B-4776-46AD-9CA0-A6AFD6A17E75}" dt="2022-10-09T04:57:13.452" v="2183" actId="14100"/>
          <ac:spMkLst>
            <pc:docMk/>
            <pc:sldMk cId="840748222" sldId="284"/>
            <ac:spMk id="5" creationId="{B92EC79C-8638-BE46-B3D8-A9A5B28434E0}"/>
          </ac:spMkLst>
        </pc:spChg>
      </pc:sldChg>
      <pc:sldChg chg="addSp modSp add del mod ord">
        <pc:chgData name="Bill Dodge" userId="edf4e9503db3a0a4" providerId="LiveId" clId="{2A27094B-4776-46AD-9CA0-A6AFD6A17E75}" dt="2022-10-09T03:51:20.290" v="1878" actId="47"/>
        <pc:sldMkLst>
          <pc:docMk/>
          <pc:sldMk cId="125167973" sldId="285"/>
        </pc:sldMkLst>
        <pc:spChg chg="mod">
          <ac:chgData name="Bill Dodge" userId="edf4e9503db3a0a4" providerId="LiveId" clId="{2A27094B-4776-46AD-9CA0-A6AFD6A17E75}" dt="2022-10-09T03:40:15.326" v="1532" actId="20577"/>
          <ac:spMkLst>
            <pc:docMk/>
            <pc:sldMk cId="125167973" sldId="285"/>
            <ac:spMk id="2" creationId="{C23C2E4D-486F-DC4F-AE9A-73954BE3F273}"/>
          </ac:spMkLst>
        </pc:spChg>
        <pc:spChg chg="add mod">
          <ac:chgData name="Bill Dodge" userId="edf4e9503db3a0a4" providerId="LiveId" clId="{2A27094B-4776-46AD-9CA0-A6AFD6A17E75}" dt="2022-10-09T03:41:47.253" v="1639" actId="1076"/>
          <ac:spMkLst>
            <pc:docMk/>
            <pc:sldMk cId="125167973" sldId="285"/>
            <ac:spMk id="3" creationId="{701654C1-E874-C6F4-01C6-BBF293724BA0}"/>
          </ac:spMkLst>
        </pc:spChg>
      </pc:sldChg>
      <pc:sldChg chg="modSp new del mod">
        <pc:chgData name="Bill Dodge" userId="edf4e9503db3a0a4" providerId="LiveId" clId="{2A27094B-4776-46AD-9CA0-A6AFD6A17E75}" dt="2022-10-09T03:38:15.688" v="1485" actId="47"/>
        <pc:sldMkLst>
          <pc:docMk/>
          <pc:sldMk cId="1414679815" sldId="285"/>
        </pc:sldMkLst>
        <pc:spChg chg="mod">
          <ac:chgData name="Bill Dodge" userId="edf4e9503db3a0a4" providerId="LiveId" clId="{2A27094B-4776-46AD-9CA0-A6AFD6A17E75}" dt="2022-10-09T03:38:09.814" v="1484" actId="20577"/>
          <ac:spMkLst>
            <pc:docMk/>
            <pc:sldMk cId="1414679815" sldId="285"/>
            <ac:spMk id="2" creationId="{9A29A2F9-E1F4-21E6-8C5C-8270BC84AEE5}"/>
          </ac:spMkLst>
        </pc:spChg>
      </pc:sldChg>
      <pc:sldChg chg="modSp new del mod">
        <pc:chgData name="Bill Dodge" userId="edf4e9503db3a0a4" providerId="LiveId" clId="{2A27094B-4776-46AD-9CA0-A6AFD6A17E75}" dt="2022-10-09T03:37:20.845" v="1406" actId="2696"/>
        <pc:sldMkLst>
          <pc:docMk/>
          <pc:sldMk cId="2692240507" sldId="285"/>
        </pc:sldMkLst>
        <pc:spChg chg="mod">
          <ac:chgData name="Bill Dodge" userId="edf4e9503db3a0a4" providerId="LiveId" clId="{2A27094B-4776-46AD-9CA0-A6AFD6A17E75}" dt="2022-10-09T03:32:23.470" v="1242" actId="403"/>
          <ac:spMkLst>
            <pc:docMk/>
            <pc:sldMk cId="2692240507" sldId="285"/>
            <ac:spMk id="2" creationId="{57D1BBD0-9C2B-7F47-3336-0C5BABC83546}"/>
          </ac:spMkLst>
        </pc:spChg>
        <pc:spChg chg="mod">
          <ac:chgData name="Bill Dodge" userId="edf4e9503db3a0a4" providerId="LiveId" clId="{2A27094B-4776-46AD-9CA0-A6AFD6A17E75}" dt="2022-10-09T03:32:29.790" v="1244" actId="1076"/>
          <ac:spMkLst>
            <pc:docMk/>
            <pc:sldMk cId="2692240507" sldId="285"/>
            <ac:spMk id="3" creationId="{43CE1CB5-A51E-4614-A214-5240026080BA}"/>
          </ac:spMkLst>
        </pc:spChg>
      </pc:sldChg>
      <pc:sldChg chg="modSp add del mod ord">
        <pc:chgData name="Bill Dodge" userId="edf4e9503db3a0a4" providerId="LiveId" clId="{2A27094B-4776-46AD-9CA0-A6AFD6A17E75}" dt="2022-10-09T03:50:17.155" v="1867" actId="47"/>
        <pc:sldMkLst>
          <pc:docMk/>
          <pc:sldMk cId="1533638205" sldId="286"/>
        </pc:sldMkLst>
        <pc:spChg chg="mod">
          <ac:chgData name="Bill Dodge" userId="edf4e9503db3a0a4" providerId="LiveId" clId="{2A27094B-4776-46AD-9CA0-A6AFD6A17E75}" dt="2022-10-09T03:48:15.844" v="1846" actId="1076"/>
          <ac:spMkLst>
            <pc:docMk/>
            <pc:sldMk cId="1533638205" sldId="286"/>
            <ac:spMk id="3" creationId="{701654C1-E874-C6F4-01C6-BBF293724BA0}"/>
          </ac:spMkLst>
        </pc:spChg>
      </pc:sldChg>
      <pc:sldChg chg="modSp add mod ord">
        <pc:chgData name="Bill Dodge" userId="edf4e9503db3a0a4" providerId="LiveId" clId="{2A27094B-4776-46AD-9CA0-A6AFD6A17E75}" dt="2022-10-09T04:59:24.713" v="2211" actId="403"/>
        <pc:sldMkLst>
          <pc:docMk/>
          <pc:sldMk cId="2458087861" sldId="287"/>
        </pc:sldMkLst>
        <pc:spChg chg="mod">
          <ac:chgData name="Bill Dodge" userId="edf4e9503db3a0a4" providerId="LiveId" clId="{2A27094B-4776-46AD-9CA0-A6AFD6A17E75}" dt="2022-10-09T03:49:35.940" v="1860" actId="20577"/>
          <ac:spMkLst>
            <pc:docMk/>
            <pc:sldMk cId="2458087861" sldId="287"/>
            <ac:spMk id="4" creationId="{04D7E66A-9883-224C-99A6-9139FDEE9770}"/>
          </ac:spMkLst>
        </pc:spChg>
        <pc:spChg chg="mod">
          <ac:chgData name="Bill Dodge" userId="edf4e9503db3a0a4" providerId="LiveId" clId="{2A27094B-4776-46AD-9CA0-A6AFD6A17E75}" dt="2022-10-09T04:59:24.713" v="2211" actId="403"/>
          <ac:spMkLst>
            <pc:docMk/>
            <pc:sldMk cId="2458087861" sldId="287"/>
            <ac:spMk id="5" creationId="{B92EC79C-8638-BE46-B3D8-A9A5B28434E0}"/>
          </ac:spMkLst>
        </pc:spChg>
      </pc:sldChg>
      <pc:sldChg chg="modSp add mod ord">
        <pc:chgData name="Bill Dodge" userId="edf4e9503db3a0a4" providerId="LiveId" clId="{2A27094B-4776-46AD-9CA0-A6AFD6A17E75}" dt="2022-10-09T03:52:11.105" v="1904" actId="1076"/>
        <pc:sldMkLst>
          <pc:docMk/>
          <pc:sldMk cId="3995988599" sldId="288"/>
        </pc:sldMkLst>
        <pc:spChg chg="mod">
          <ac:chgData name="Bill Dodge" userId="edf4e9503db3a0a4" providerId="LiveId" clId="{2A27094B-4776-46AD-9CA0-A6AFD6A17E75}" dt="2022-10-09T03:52:11.105" v="1904" actId="1076"/>
          <ac:spMkLst>
            <pc:docMk/>
            <pc:sldMk cId="3995988599" sldId="288"/>
            <ac:spMk id="4" creationId="{04D7E66A-9883-224C-99A6-9139FDEE9770}"/>
          </ac:spMkLst>
        </pc:spChg>
        <pc:spChg chg="mod">
          <ac:chgData name="Bill Dodge" userId="edf4e9503db3a0a4" providerId="LiveId" clId="{2A27094B-4776-46AD-9CA0-A6AFD6A17E75}" dt="2022-10-09T03:52:04.636" v="1903" actId="1076"/>
          <ac:spMkLst>
            <pc:docMk/>
            <pc:sldMk cId="3995988599" sldId="288"/>
            <ac:spMk id="5" creationId="{B92EC79C-8638-BE46-B3D8-A9A5B28434E0}"/>
          </ac:spMkLst>
        </pc:spChg>
      </pc:sldChg>
      <pc:sldChg chg="modSp add mod">
        <pc:chgData name="Bill Dodge" userId="edf4e9503db3a0a4" providerId="LiveId" clId="{2A27094B-4776-46AD-9CA0-A6AFD6A17E75}" dt="2022-10-09T04:59:04.463" v="2210" actId="20577"/>
        <pc:sldMkLst>
          <pc:docMk/>
          <pc:sldMk cId="3489066100" sldId="289"/>
        </pc:sldMkLst>
        <pc:spChg chg="mod">
          <ac:chgData name="Bill Dodge" userId="edf4e9503db3a0a4" providerId="LiveId" clId="{2A27094B-4776-46AD-9CA0-A6AFD6A17E75}" dt="2022-10-09T04:58:36.758" v="2197" actId="20577"/>
          <ac:spMkLst>
            <pc:docMk/>
            <pc:sldMk cId="3489066100" sldId="289"/>
            <ac:spMk id="4" creationId="{04D7E66A-9883-224C-99A6-9139FDEE9770}"/>
          </ac:spMkLst>
        </pc:spChg>
        <pc:spChg chg="mod">
          <ac:chgData name="Bill Dodge" userId="edf4e9503db3a0a4" providerId="LiveId" clId="{2A27094B-4776-46AD-9CA0-A6AFD6A17E75}" dt="2022-10-09T04:59:04.463" v="2210" actId="20577"/>
          <ac:spMkLst>
            <pc:docMk/>
            <pc:sldMk cId="3489066100" sldId="289"/>
            <ac:spMk id="5" creationId="{B92EC79C-8638-BE46-B3D8-A9A5B28434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974D4-5244-4485-AD40-750E205D5B4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15D28-CBD7-41AD-A1D2-57986F4F3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38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1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 and 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6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 and 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6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 and 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86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29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34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5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34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172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36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015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484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49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03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5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68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97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29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52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66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391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3919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Bill and Roz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81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 and 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34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8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45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16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3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15D28-CBD7-41AD-A1D2-57986F4F3C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6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2F2DB-9C7A-437B-BE1B-9334ABCCE749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01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D9A2-ED90-4D72-BE62-B3AA4ABF1B66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37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7631-9B30-4587-B142-74F811BB8B0A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52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1A38-B07E-4B76-8321-3AFB08BA4181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34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711A-8DB7-4D1D-BC35-C0ADE7D1B158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84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2B5C-20F1-472C-94F9-1E10667839D8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25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762C-A167-4FD0-B7F1-A394BF26F634}" type="datetime1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64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B04E-DA2C-42D9-8D2D-30E4EF4D2952}" type="datetime1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37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F3EB-B3EB-4808-927D-954383E893F7}" type="datetime1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5DF0-F4B2-4F11-9371-8B27A76D1CF5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78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B803FA7-35F7-4ED5-82AD-A1FFAF477C7F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86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5B80-C261-453D-A003-DFB0842AF2A3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35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leg.wa.gov/RCW/default.aspx?cite=11.130.09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.leg.wa.gov/RCW/default.aspx?cite=11.130.335" TargetMode="External"/><Relationship Id="rId5" Type="http://schemas.openxmlformats.org/officeDocument/2006/relationships/hyperlink" Target="https://app.leg.wa.gov/RCW/default.aspx?cite=11.130.330" TargetMode="External"/><Relationship Id="rId4" Type="http://schemas.openxmlformats.org/officeDocument/2006/relationships/hyperlink" Target="https://app.leg.wa.gov/RCW/default.aspx?cite=11.130.325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kanecounty.org/1167/Guardianship-Trust-Form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kanecounty.org/1167/Guardianship-Trust-Form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SharonSaito@wegowireless.co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illdodge@yahoo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ts.wa.gov/programs_orgs/guardian/?fa=guardian.display&amp;fileName=rulesinde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kanecounty.org/3763/How-To-Instructio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okanecounty.org/FAQ.aspx?TID=50" TargetMode="External"/><Relationship Id="rId5" Type="http://schemas.openxmlformats.org/officeDocument/2006/relationships/hyperlink" Target="https://www.spokanecounty.org/1173/Court-Visitor-GAL" TargetMode="External"/><Relationship Id="rId4" Type="http://schemas.openxmlformats.org/officeDocument/2006/relationships/hyperlink" Target="https://www.spokanecounty.org/1167/GuardianshipConservatorship-Form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ts.wa.gov/guardianportal/index.cfm?fa=guardianportal.adultLayGuardianshi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ts.wa.gov/programs_orgs/guardian/?fa=guardian.layGuardianship&amp;type=train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pokanecounty.org/1488/Mandatory-Guardian-Trai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2E4D-486F-DC4F-AE9A-73954BE3F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191" y="470754"/>
            <a:ext cx="10132590" cy="2541431"/>
          </a:xfrm>
        </p:spPr>
        <p:txBody>
          <a:bodyPr>
            <a:noAutofit/>
          </a:bodyPr>
          <a:lstStyle/>
          <a:p>
            <a:pPr algn="ctr"/>
            <a:r>
              <a:rPr lang="en-US" sz="4000"/>
              <a:t>Spokane County Superior Court</a:t>
            </a:r>
            <a:br>
              <a:rPr lang="en-US" sz="4000"/>
            </a:br>
            <a:br>
              <a:rPr lang="en-US" sz="4000"/>
            </a:br>
            <a:r>
              <a:rPr lang="en-US" sz="4000">
                <a:highlight>
                  <a:srgbClr val="FFFF00"/>
                </a:highlight>
              </a:rPr>
              <a:t>NEW</a:t>
            </a:r>
            <a:r>
              <a:rPr lang="en-US" sz="4000"/>
              <a:t> </a:t>
            </a:r>
            <a:r>
              <a:rPr lang="en-US" sz="3200"/>
              <a:t>court visitor Training</a:t>
            </a:r>
            <a:br>
              <a:rPr lang="en-US" sz="3200"/>
            </a:br>
            <a:br>
              <a:rPr lang="en-US" sz="3200"/>
            </a:br>
            <a:r>
              <a:rPr lang="en-US" sz="3200"/>
              <a:t>OCTOBER 27, 2022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4F30D-CB71-7E4D-8B1E-C165E748D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2131"/>
            <a:ext cx="9144000" cy="1124399"/>
          </a:xfrm>
        </p:spPr>
        <p:txBody>
          <a:bodyPr>
            <a:noAutofit/>
          </a:bodyPr>
          <a:lstStyle/>
          <a:p>
            <a:r>
              <a:rPr lang="en-US" sz="2000"/>
              <a:t>SHARON SAITO,  ATTORNEY &amp; COURT VISITOR</a:t>
            </a:r>
          </a:p>
          <a:p>
            <a:r>
              <a:rPr lang="en-US" sz="2000"/>
              <a:t>Bill Dodge, Court visitor</a:t>
            </a:r>
          </a:p>
        </p:txBody>
      </p:sp>
    </p:spTree>
    <p:extLst>
      <p:ext uri="{BB962C8B-B14F-4D97-AF65-F5344CB8AC3E}">
        <p14:creationId xmlns:p14="http://schemas.microsoft.com/office/powerpoint/2010/main" val="2396449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Show COMPASSION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870718"/>
          </a:xfrm>
        </p:spPr>
        <p:txBody>
          <a:bodyPr>
            <a:normAutofit fontScale="25000" lnSpcReduction="20000"/>
          </a:bodyPr>
          <a:lstStyle/>
          <a:p>
            <a:r>
              <a:rPr lang="en-US" sz="11200"/>
              <a:t>Perhaps not as significant a factor in conversations with CPGs</a:t>
            </a:r>
          </a:p>
          <a:p>
            <a:r>
              <a:rPr lang="en-US" sz="11200"/>
              <a:t>Show empathy – e.g., a parent seeking to be their child’s guardian may be focused on keeping their child alive</a:t>
            </a:r>
          </a:p>
          <a:p>
            <a:r>
              <a:rPr lang="en-US" sz="11200"/>
              <a:t>Vital with parent/lay guardians</a:t>
            </a:r>
          </a:p>
          <a:p>
            <a:pPr lvl="1"/>
            <a:r>
              <a:rPr lang="en-US" sz="11200"/>
              <a:t>“I’ve been my son/daughter’s guardian their entire life.  Why do I now need to prove my suitability?”</a:t>
            </a:r>
          </a:p>
          <a:p>
            <a:r>
              <a:rPr lang="en-US" sz="11200"/>
              <a:t>Anticipate how they might feel and address it up front</a:t>
            </a:r>
          </a:p>
          <a:p>
            <a:r>
              <a:rPr lang="en-US" sz="11200"/>
              <a:t>Emphasize standardization of forms and procedures</a:t>
            </a:r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BA6BA6-515A-4BDC-B30C-C2EDE201C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39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ASCERTAIN QUALIFICATIONS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000"/>
              <a:t>Especially important with parents:</a:t>
            </a:r>
          </a:p>
          <a:p>
            <a:pPr marL="0" indent="0" algn="ctr">
              <a:buNone/>
            </a:pPr>
            <a:r>
              <a:rPr lang="en-US" sz="4000"/>
              <a:t>“</a:t>
            </a:r>
            <a:r>
              <a:rPr lang="en-US" sz="4000" i="1"/>
              <a:t>You don’t have to prove your love and commitment to your son or daughter.  That really is not the issue.  But I need to ascertain, for the Court, that you know all that is required to be a Court appointed guardian, how to use proper forms, and how to document and timely report what you are doing. There is a lot of paperwork</a:t>
            </a:r>
            <a:r>
              <a:rPr lang="en-US" sz="4000"/>
              <a:t>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E39CE7-210E-47AB-8ED3-ACA9CE2C6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51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ASCERTAIN COMPETENCE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4199727"/>
          </a:xfrm>
        </p:spPr>
        <p:txBody>
          <a:bodyPr>
            <a:normAutofit/>
          </a:bodyPr>
          <a:lstStyle/>
          <a:p>
            <a:r>
              <a:rPr lang="en-US" sz="2800"/>
              <a:t>The lay/family guardian is different from CPG</a:t>
            </a:r>
          </a:p>
          <a:p>
            <a:pPr lvl="1"/>
            <a:r>
              <a:rPr lang="en-US" sz="2800"/>
              <a:t>But … recent cases in 2015 with a CPG and her agency ...</a:t>
            </a:r>
          </a:p>
          <a:p>
            <a:r>
              <a:rPr lang="en-US" sz="2800"/>
              <a:t>It is within the authority and responsibility of the Court Visitor</a:t>
            </a:r>
          </a:p>
          <a:p>
            <a:pPr lvl="1"/>
            <a:r>
              <a:rPr lang="en-US" sz="2800"/>
              <a:t>Ask different questions</a:t>
            </a:r>
          </a:p>
          <a:p>
            <a:pPr lvl="1"/>
            <a:r>
              <a:rPr lang="en-US" sz="2800"/>
              <a:t>Use scenarios to “ascertain” knowledge</a:t>
            </a:r>
          </a:p>
          <a:p>
            <a:pPr lvl="1"/>
            <a:r>
              <a:rPr lang="en-US" sz="2800"/>
              <a:t>Review the law and forms to determine knowledge, access, and readiness</a:t>
            </a:r>
            <a:endParaRPr lang="en-US" sz="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B2BBF2-9833-47B4-83E5-3E6FF313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19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412" y="804519"/>
            <a:ext cx="9603275" cy="1049235"/>
          </a:xfrm>
        </p:spPr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313" y="2065421"/>
            <a:ext cx="8603628" cy="34802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/>
              <a:t>5 – Petition for Instructions</a:t>
            </a:r>
          </a:p>
          <a:p>
            <a:pPr marL="0" indent="0">
              <a:buNone/>
            </a:pPr>
            <a:r>
              <a:rPr lang="en-US" sz="2800"/>
              <a:t>6 – The Evaluation Tool </a:t>
            </a:r>
          </a:p>
          <a:p>
            <a:pPr marL="0" indent="0">
              <a:buNone/>
            </a:pPr>
            <a:r>
              <a:rPr lang="en-US" sz="2800"/>
              <a:t>7 – Checklist for Filing Petition and Required Forms</a:t>
            </a:r>
          </a:p>
          <a:p>
            <a:pPr marL="0" indent="0">
              <a:buNone/>
            </a:pPr>
            <a:r>
              <a:rPr lang="en-US" sz="2800"/>
              <a:t>8 – Sample Conversation for lay guardian interview</a:t>
            </a:r>
          </a:p>
          <a:p>
            <a:pPr marL="0" indent="0">
              <a:buNone/>
            </a:pPr>
            <a:r>
              <a:rPr lang="en-US" sz="2800"/>
              <a:t>9 – “What Malcolm Gladwell Learned </a:t>
            </a:r>
            <a:r>
              <a:rPr lang="en-US" sz="2800" i="1"/>
              <a:t>Talking to Strangers</a:t>
            </a:r>
            <a:r>
              <a:rPr lang="en-US" sz="2800"/>
              <a:t>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37F750-8FB8-4D6D-AA07-BBA96BF1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7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029" y="1950514"/>
            <a:ext cx="8603628" cy="30174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Qualifications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	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err="1">
                <a:hlinkClick r:id="rId3"/>
              </a:rPr>
              <a:t>app.leg.wa.gov</a:t>
            </a:r>
            <a:r>
              <a:rPr lang="en-US" sz="2200" dirty="0">
                <a:hlinkClick r:id="rId3"/>
              </a:rPr>
              <a:t>/RCW/</a:t>
            </a:r>
            <a:r>
              <a:rPr lang="en-US" sz="2200" dirty="0" err="1">
                <a:hlinkClick r:id="rId3"/>
              </a:rPr>
              <a:t>default.aspx</a:t>
            </a:r>
            <a:r>
              <a:rPr lang="en-US" sz="2200" dirty="0">
                <a:hlinkClick r:id="rId3"/>
              </a:rPr>
              <a:t>?cite=11.130.090</a:t>
            </a:r>
            <a:r>
              <a:rPr lang="en-US" sz="22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Duties of Guardian of Adult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	</a:t>
            </a:r>
            <a:r>
              <a:rPr lang="en-US" sz="2200" dirty="0">
                <a:hlinkClick r:id="rId4"/>
              </a:rPr>
              <a:t>https://</a:t>
            </a:r>
            <a:r>
              <a:rPr lang="en-US" sz="2200" dirty="0" err="1">
                <a:hlinkClick r:id="rId4"/>
              </a:rPr>
              <a:t>app.leg.wa.gov</a:t>
            </a:r>
            <a:r>
              <a:rPr lang="en-US" sz="2200" dirty="0">
                <a:hlinkClick r:id="rId4"/>
              </a:rPr>
              <a:t>/RCW/</a:t>
            </a:r>
            <a:r>
              <a:rPr lang="en-US" sz="2200" dirty="0" err="1">
                <a:hlinkClick r:id="rId4"/>
              </a:rPr>
              <a:t>default.aspx</a:t>
            </a:r>
            <a:r>
              <a:rPr lang="en-US" sz="2200" dirty="0">
                <a:hlinkClick r:id="rId4"/>
              </a:rPr>
              <a:t>?cite=11.130.325</a:t>
            </a:r>
            <a:r>
              <a:rPr lang="en-US" sz="22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Powers of Guardian of Adult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	</a:t>
            </a:r>
            <a:r>
              <a:rPr lang="en-US" sz="2200" dirty="0">
                <a:hlinkClick r:id="rId5"/>
              </a:rPr>
              <a:t>https://</a:t>
            </a:r>
            <a:r>
              <a:rPr lang="en-US" sz="2200" dirty="0" err="1">
                <a:hlinkClick r:id="rId5"/>
              </a:rPr>
              <a:t>app.leg.wa.gov</a:t>
            </a:r>
            <a:r>
              <a:rPr lang="en-US" sz="2200" dirty="0">
                <a:hlinkClick r:id="rId5"/>
              </a:rPr>
              <a:t>/RCW/</a:t>
            </a:r>
            <a:r>
              <a:rPr lang="en-US" sz="2200" dirty="0" err="1">
                <a:hlinkClick r:id="rId5"/>
              </a:rPr>
              <a:t>default.aspx</a:t>
            </a:r>
            <a:r>
              <a:rPr lang="en-US" sz="2200" dirty="0">
                <a:hlinkClick r:id="rId5"/>
              </a:rPr>
              <a:t>?cite=11.130.330</a:t>
            </a:r>
            <a:r>
              <a:rPr lang="en-US" sz="22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Special limitations on Guardian of Adult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hlinkClick r:id="rId6"/>
              </a:rPr>
              <a:t>https://</a:t>
            </a:r>
            <a:r>
              <a:rPr lang="en-US" sz="2200" dirty="0" err="1">
                <a:hlinkClick r:id="rId6"/>
              </a:rPr>
              <a:t>app.leg.wa.gov</a:t>
            </a:r>
            <a:r>
              <a:rPr lang="en-US" sz="2200" dirty="0">
                <a:hlinkClick r:id="rId6"/>
              </a:rPr>
              <a:t>/RCW/</a:t>
            </a:r>
            <a:r>
              <a:rPr lang="en-US" sz="2200" dirty="0" err="1">
                <a:hlinkClick r:id="rId6"/>
              </a:rPr>
              <a:t>default.aspx</a:t>
            </a:r>
            <a:r>
              <a:rPr lang="en-US" sz="2200" dirty="0">
                <a:hlinkClick r:id="rId6"/>
              </a:rPr>
              <a:t>?cite=11.130.335</a:t>
            </a:r>
            <a:r>
              <a:rPr lang="en-US" sz="2200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37F750-8FB8-4D6D-AA07-BBA96BF1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9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ASCERTAIN COMPETENCE - 2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/>
              <a:t>It’s in the Order Appointing Court Visitor</a:t>
            </a:r>
          </a:p>
          <a:p>
            <a:r>
              <a:rPr lang="en-US" sz="2800"/>
              <a:t>(d) To meet the person whose appointment is sought as Guardian or Limited Guardian and </a:t>
            </a:r>
            <a:r>
              <a:rPr lang="en-US" sz="2800">
                <a:highlight>
                  <a:srgbClr val="FFFF00"/>
                </a:highlight>
              </a:rPr>
              <a:t>ascertain:</a:t>
            </a:r>
          </a:p>
          <a:p>
            <a:pPr lvl="1"/>
            <a:r>
              <a:rPr lang="en-US" sz="2800">
                <a:highlight>
                  <a:srgbClr val="FFFF00"/>
                </a:highlight>
              </a:rPr>
              <a:t>(i) The proposed Guardian’s knowledge of the duties, requirements, and limitations of a Guardian</a:t>
            </a:r>
          </a:p>
          <a:p>
            <a:r>
              <a:rPr lang="en-US" sz="2800"/>
              <a:t>Discuss expanding or limiting guardianship after establishment based on Adult Subject to Guardianship and/or Conservatorship’s change of circumstances</a:t>
            </a:r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37F750-8FB8-4D6D-AA07-BBA96BF1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0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670A-C26A-4FBC-A67C-653C717B1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804520"/>
            <a:ext cx="10340479" cy="587136"/>
          </a:xfrm>
        </p:spPr>
        <p:txBody>
          <a:bodyPr>
            <a:normAutofit/>
          </a:bodyPr>
          <a:lstStyle/>
          <a:p>
            <a:pPr algn="ctr"/>
            <a:r>
              <a:rPr lang="en-US"/>
              <a:t>Forms – ASCERTAIN ADEQUATE KNOWLEDGE</a:t>
            </a:r>
            <a:endParaRPr lang="en-US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D4784-C4D0-4DE3-9E81-44EA26DD3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079" y="2015732"/>
            <a:ext cx="10176372" cy="38230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i="1">
                <a:highlight>
                  <a:srgbClr val="FFFF00"/>
                </a:highlight>
              </a:rPr>
              <a:t>“ … they tend to give [lay] guardians the most trouble.”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Declaration of Proposed Guardian (Non-Professional) (DCLR)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Declaration of Guardian:  Assets Held in Financial Institutions (DCLR)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Sample letter from Financial Institution verifying account(s) and funds balance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Guardianship Inventory (INV)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Petition For Approval Of Budget, Disbursements And Initial Personal Care Plan (PTAPR)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Accounting Summary Form #2 – Short Form (Assets less than $80,000 and no real estate.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Accounting Summary Form #1 – General Purpose for Non-Professional Guardians (Estate in excess of $80,000 and/or no real estate.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Sealed Confidential Guardianship Document Cover Sheet (CNRSE)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0D374-23D3-4610-AAD5-863264BF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92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SCENARIOS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39183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</a:pPr>
            <a:r>
              <a:rPr lang="en-US" sz="9600"/>
              <a:t>Review tasks to be performed immediately upon appointment, those required within the first 90 days, and those required periodically.</a:t>
            </a:r>
          </a:p>
          <a:p>
            <a:pPr lvl="1">
              <a:lnSpc>
                <a:spcPct val="130000"/>
              </a:lnSpc>
            </a:pPr>
            <a:r>
              <a:rPr lang="en-US" sz="9600"/>
              <a:t>Different for Person and Estate/Conservatorship guardianships</a:t>
            </a:r>
          </a:p>
          <a:p>
            <a:pPr>
              <a:lnSpc>
                <a:spcPct val="130000"/>
              </a:lnSpc>
            </a:pPr>
            <a:r>
              <a:rPr lang="en-US" sz="9600"/>
              <a:t>Forms (See </a:t>
            </a:r>
            <a:r>
              <a:rPr lang="en-US" sz="9600">
                <a:highlight>
                  <a:srgbClr val="FFFF00"/>
                </a:highlight>
                <a:hlinkClick r:id="rId3"/>
              </a:rPr>
              <a:t>https://www.spokanecounty.org/1167/Guardianship-Trust-Forms</a:t>
            </a:r>
            <a:r>
              <a:rPr lang="en-US" sz="9600"/>
              <a:t>)</a:t>
            </a:r>
          </a:p>
          <a:p>
            <a:pPr>
              <a:lnSpc>
                <a:spcPct val="130000"/>
              </a:lnSpc>
            </a:pPr>
            <a:r>
              <a:rPr lang="en-US" sz="9600"/>
              <a:t>Timeline / Readiness for hearings</a:t>
            </a:r>
          </a:p>
          <a:p>
            <a:pPr>
              <a:lnSpc>
                <a:spcPct val="130000"/>
              </a:lnSpc>
            </a:pPr>
            <a:r>
              <a:rPr lang="en-US" sz="9600"/>
              <a:t>Emphasize the difference between the role of a parent and that of a parent guardian – acknowledge how decisions may be influenced by emotion</a:t>
            </a:r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8C148F-D9AA-421F-B2AF-0434611F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29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Person/estate/CONSERVATORSHIP - </a:t>
            </a:r>
            <a:r>
              <a:rPr lang="en-US">
                <a:highlight>
                  <a:srgbClr val="FFFF00"/>
                </a:highlight>
              </a:rPr>
              <a:t>IMMEDIATE</a:t>
            </a:r>
            <a:br>
              <a:rPr lang="en-US">
                <a:highlight>
                  <a:srgbClr val="FFFF00"/>
                </a:highlight>
              </a:rPr>
            </a:br>
            <a:r>
              <a:rPr lang="en-US" sz="2000" i="1"/>
              <a:t>After Court Signs Order Appointing Guardian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385903"/>
          </a:xfrm>
        </p:spPr>
        <p:txBody>
          <a:bodyPr>
            <a:noAutofit/>
          </a:bodyPr>
          <a:lstStyle/>
          <a:p>
            <a:r>
              <a:rPr lang="en-US" sz="2600"/>
              <a:t>Review of Order Appointing Guardian by court clerk</a:t>
            </a:r>
          </a:p>
          <a:p>
            <a:r>
              <a:rPr lang="en-US" sz="2600"/>
              <a:t>File Oath of Guardian </a:t>
            </a:r>
          </a:p>
          <a:p>
            <a:r>
              <a:rPr lang="en-US" sz="2600"/>
              <a:t>Obtain a Fiduciary Bond, if required</a:t>
            </a:r>
          </a:p>
          <a:p>
            <a:r>
              <a:rPr lang="en-US" sz="2600"/>
              <a:t>File Designation of Resident Agent, if required</a:t>
            </a:r>
          </a:p>
          <a:p>
            <a:r>
              <a:rPr lang="en-US" sz="2600"/>
              <a:t>Obtain Letters of Office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6D2A03-87B2-4815-9BAA-EFC7659C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2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Person - </a:t>
            </a:r>
            <a:r>
              <a:rPr lang="en-US">
                <a:highlight>
                  <a:srgbClr val="FFFF00"/>
                </a:highlight>
              </a:rPr>
              <a:t>WITHIN FIRST 90 DAYS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72989"/>
          </a:xfrm>
        </p:spPr>
        <p:txBody>
          <a:bodyPr>
            <a:noAutofit/>
          </a:bodyPr>
          <a:lstStyle/>
          <a:p>
            <a:r>
              <a:rPr lang="en-US" sz="2800"/>
              <a:t>Designate standby guardian</a:t>
            </a:r>
          </a:p>
          <a:p>
            <a:r>
              <a:rPr lang="en-US" sz="2800"/>
              <a:t>Complete and file Initial Personal Care Plan</a:t>
            </a:r>
          </a:p>
          <a:p>
            <a:r>
              <a:rPr lang="en-US" sz="2800"/>
              <a:t>Check with court to determine if Order Approving Initial Personal Care Plan is required.</a:t>
            </a:r>
          </a:p>
          <a:p>
            <a:r>
              <a:rPr lang="en-US" sz="2800"/>
              <a:t>Send Notice of Right to File a Request for Special Notice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55F91B-BCBD-44E7-880C-1D9EB224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1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2E4D-486F-DC4F-AE9A-73954BE3F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766" y="519647"/>
            <a:ext cx="10132590" cy="2541431"/>
          </a:xfrm>
        </p:spPr>
        <p:txBody>
          <a:bodyPr>
            <a:noAutofit/>
          </a:bodyPr>
          <a:lstStyle/>
          <a:p>
            <a:pPr algn="ctr"/>
            <a:r>
              <a:rPr lang="en-US" sz="4500"/>
              <a:t>Interviewing the prospective</a:t>
            </a:r>
            <a:br>
              <a:rPr lang="en-US" sz="4500"/>
            </a:br>
            <a:br>
              <a:rPr lang="en-US" sz="4500"/>
            </a:br>
            <a:r>
              <a:rPr lang="en-US" sz="4000"/>
              <a:t>Guardian / conservator</a:t>
            </a:r>
            <a:endParaRPr lang="en-US" sz="4500"/>
          </a:p>
        </p:txBody>
      </p:sp>
    </p:spTree>
    <p:extLst>
      <p:ext uri="{BB962C8B-B14F-4D97-AF65-F5344CB8AC3E}">
        <p14:creationId xmlns:p14="http://schemas.microsoft.com/office/powerpoint/2010/main" val="3234688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Person - </a:t>
            </a:r>
            <a:r>
              <a:rPr lang="en-US">
                <a:highlight>
                  <a:srgbClr val="FFFF00"/>
                </a:highlight>
              </a:rPr>
              <a:t>periodic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194897"/>
          </a:xfrm>
        </p:spPr>
        <p:txBody>
          <a:bodyPr>
            <a:noAutofit/>
          </a:bodyPr>
          <a:lstStyle/>
          <a:p>
            <a:r>
              <a:rPr lang="en-US" sz="2800"/>
              <a:t>Complete and file reports periodically</a:t>
            </a:r>
          </a:p>
          <a:p>
            <a:r>
              <a:rPr lang="en-US" sz="2800"/>
              <a:t>Report period begins when the guardian is appointed</a:t>
            </a:r>
          </a:p>
          <a:p>
            <a:r>
              <a:rPr lang="en-US" sz="2800"/>
              <a:t>File Guardian’s Report and Personal Care Plan</a:t>
            </a:r>
          </a:p>
          <a:p>
            <a:r>
              <a:rPr lang="en-US" sz="2800"/>
              <a:t>Provide an Order for Court Hearing to approve Report and Personal Care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D81E88-8E81-45C7-9ABA-9149987A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26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854596" cy="1049235"/>
          </a:xfrm>
        </p:spPr>
        <p:txBody>
          <a:bodyPr/>
          <a:lstStyle/>
          <a:p>
            <a:pPr algn="ctr"/>
            <a:r>
              <a:rPr lang="en-US"/>
              <a:t>ESTATE/CONSERVATORSHIP – </a:t>
            </a:r>
            <a:br>
              <a:rPr lang="en-US"/>
            </a:br>
            <a:r>
              <a:rPr lang="en-US">
                <a:highlight>
                  <a:srgbClr val="FFFF00"/>
                </a:highlight>
              </a:rPr>
              <a:t>as soon as reasonably possible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340039"/>
          </a:xfrm>
        </p:spPr>
        <p:txBody>
          <a:bodyPr>
            <a:noAutofit/>
          </a:bodyPr>
          <a:lstStyle/>
          <a:p>
            <a:r>
              <a:rPr lang="en-US" sz="2800"/>
              <a:t>Establish primary named guardianship checking account</a:t>
            </a:r>
          </a:p>
          <a:p>
            <a:r>
              <a:rPr lang="en-US" sz="2800"/>
              <a:t>File Declaration of Guardian: Funds Held in Financial Institution</a:t>
            </a:r>
          </a:p>
          <a:p>
            <a:r>
              <a:rPr lang="en-US" sz="2800"/>
              <a:t>Block accounts – as required by the court</a:t>
            </a:r>
          </a:p>
          <a:p>
            <a:r>
              <a:rPr lang="en-US" sz="2800"/>
              <a:t>File “Receipt for Blocked Account” – Court Order</a:t>
            </a:r>
          </a:p>
          <a:p>
            <a:r>
              <a:rPr lang="en-US" sz="2800"/>
              <a:t>Begin Inventory</a:t>
            </a:r>
          </a:p>
          <a:p>
            <a:pPr lvl="1"/>
            <a:endParaRPr lang="en-US" sz="2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6A85DB-3EB4-4282-9443-A56920A1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9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ESTATE/CONSERVATORSHIP – </a:t>
            </a:r>
            <a:br>
              <a:rPr lang="en-US"/>
            </a:br>
            <a:r>
              <a:rPr lang="en-US">
                <a:highlight>
                  <a:srgbClr val="FFFF00"/>
                </a:highlight>
              </a:rPr>
              <a:t>WITHIN FIRST 90 DAYS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543239"/>
          </a:xfrm>
        </p:spPr>
        <p:txBody>
          <a:bodyPr>
            <a:noAutofit/>
          </a:bodyPr>
          <a:lstStyle/>
          <a:p>
            <a:r>
              <a:rPr lang="en-US" sz="2800"/>
              <a:t>Designate standby guardian</a:t>
            </a:r>
          </a:p>
          <a:p>
            <a:r>
              <a:rPr lang="en-US" sz="2800"/>
              <a:t>File Inventory – Hearing if there is one</a:t>
            </a:r>
          </a:p>
          <a:p>
            <a:r>
              <a:rPr lang="en-US" sz="2800"/>
              <a:t>File Petition to Approve Budget and Proposed Disbursements</a:t>
            </a:r>
          </a:p>
          <a:p>
            <a:r>
              <a:rPr lang="en-US" sz="2800"/>
              <a:t>Submit Order to Approve Budget and Proposed Disbursements</a:t>
            </a:r>
          </a:p>
          <a:p>
            <a:r>
              <a:rPr lang="en-US" sz="2800"/>
              <a:t>Send Notice of Right to File a Request for Special Notice form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56D220-6E3C-4DD3-88F9-17F34AD7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71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ESTATE/CONSERVATORSHIP - </a:t>
            </a:r>
            <a:r>
              <a:rPr lang="en-US">
                <a:highlight>
                  <a:srgbClr val="FFFF00"/>
                </a:highlight>
              </a:rPr>
              <a:t>periodic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804497"/>
          </a:xfrm>
        </p:spPr>
        <p:txBody>
          <a:bodyPr>
            <a:noAutofit/>
          </a:bodyPr>
          <a:lstStyle/>
          <a:p>
            <a:r>
              <a:rPr lang="en-US" sz="2800"/>
              <a:t>Complete and timely file reports periodically</a:t>
            </a:r>
          </a:p>
          <a:p>
            <a:r>
              <a:rPr lang="en-US" sz="2800"/>
              <a:t>Report period begins when the guardian is appointed</a:t>
            </a:r>
          </a:p>
          <a:p>
            <a:r>
              <a:rPr lang="en-US" sz="2800"/>
              <a:t>File Guardian’s Report,  Accounting and Proposed Budget</a:t>
            </a:r>
          </a:p>
          <a:p>
            <a:r>
              <a:rPr lang="en-US" sz="2800"/>
              <a:t>Provide Order for Court Hearing to Approve the Report, Accounting and Proposed Budget</a:t>
            </a:r>
          </a:p>
          <a:p>
            <a:r>
              <a:rPr lang="en-US" sz="2800"/>
              <a:t>Include Proposed Budget for Next Reporting Period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DE9054-CCF0-4BE9-944D-693194AD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2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ESTATE/CONSERVATORSHIP - </a:t>
            </a:r>
            <a:r>
              <a:rPr lang="en-US">
                <a:highlight>
                  <a:srgbClr val="FFFF00"/>
                </a:highlight>
              </a:rPr>
              <a:t>periodic - 2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70668"/>
          </a:xfrm>
        </p:spPr>
        <p:txBody>
          <a:bodyPr>
            <a:noAutofit/>
          </a:bodyPr>
          <a:lstStyle/>
          <a:p>
            <a:r>
              <a:rPr lang="en-US" sz="2800"/>
              <a:t>File report with clerk’s office and order approving </a:t>
            </a:r>
          </a:p>
          <a:p>
            <a:r>
              <a:rPr lang="en-US" sz="2800"/>
              <a:t>Set a hearing date if required by local court rules</a:t>
            </a:r>
          </a:p>
          <a:p>
            <a:r>
              <a:rPr lang="en-US" sz="2800"/>
              <a:t>Provide Notice of Hearing and copy of report to the Adult Subject to Guardianship and/or Conservatorship and interested parties</a:t>
            </a:r>
          </a:p>
          <a:p>
            <a:pPr lvl="1"/>
            <a:endParaRPr lang="en-US" sz="2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78C260-9BF9-4741-AC23-3B62B912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3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Important forms and notices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2794393"/>
          </a:xfrm>
        </p:spPr>
        <p:txBody>
          <a:bodyPr>
            <a:noAutofit/>
          </a:bodyPr>
          <a:lstStyle/>
          <a:p>
            <a:r>
              <a:rPr lang="en-US" sz="2800"/>
              <a:t>IRS Form 56 – Notice Concerning Fiduciary Relationship</a:t>
            </a:r>
          </a:p>
          <a:p>
            <a:r>
              <a:rPr lang="en-US" sz="2800"/>
              <a:t>Notice of Change of Address (within 30 days)</a:t>
            </a:r>
          </a:p>
          <a:p>
            <a:r>
              <a:rPr lang="en-US" sz="2800"/>
              <a:t>Notice of Death (within 30 days)</a:t>
            </a:r>
          </a:p>
          <a:p>
            <a:r>
              <a:rPr lang="en-US" sz="2800"/>
              <a:t>Petition for Instructions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F87272-4386-4360-B714-D8A07EA0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49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RECORDS GUARDIAN MUST MAINTAIN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2794393"/>
          </a:xfrm>
        </p:spPr>
        <p:txBody>
          <a:bodyPr>
            <a:noAutofit/>
          </a:bodyPr>
          <a:lstStyle/>
          <a:p>
            <a:r>
              <a:rPr lang="en-US" sz="2800"/>
              <a:t>All income and expenditures</a:t>
            </a:r>
          </a:p>
          <a:p>
            <a:r>
              <a:rPr lang="en-US" sz="2800"/>
              <a:t>All cancelled checks (or scanned images) must be available on request</a:t>
            </a:r>
          </a:p>
          <a:p>
            <a:r>
              <a:rPr lang="en-US" sz="2800"/>
              <a:t>All periodic statements from bank and investment account</a:t>
            </a:r>
          </a:p>
          <a:p>
            <a:r>
              <a:rPr lang="en-US" sz="2800"/>
              <a:t>All statements showing values of annuities, life insurance or other valuable property.</a:t>
            </a:r>
          </a:p>
          <a:p>
            <a:r>
              <a:rPr lang="en-US" sz="2800"/>
              <a:t>Keep all records separate from your personal records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4F6D05-E93E-4DA6-B523-06F014E08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00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61972"/>
          </a:xfrm>
        </p:spPr>
        <p:txBody>
          <a:bodyPr/>
          <a:lstStyle/>
          <a:p>
            <a:pPr algn="ctr"/>
            <a:r>
              <a:rPr lang="en-US"/>
              <a:t>Actions requiring COURT AUTHORIZATION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2794393"/>
          </a:xfrm>
        </p:spPr>
        <p:txBody>
          <a:bodyPr>
            <a:noAutofit/>
          </a:bodyPr>
          <a:lstStyle/>
          <a:p>
            <a:r>
              <a:rPr lang="en-US" sz="2800"/>
              <a:t>Sale, purchase or mortgage of real estate</a:t>
            </a:r>
          </a:p>
          <a:p>
            <a:r>
              <a:rPr lang="en-US" sz="2800"/>
              <a:t>Sale, gifting or disposal of personal property</a:t>
            </a:r>
          </a:p>
          <a:p>
            <a:r>
              <a:rPr lang="en-US" sz="2800"/>
              <a:t>Payment of guardian and/or professional/service fees</a:t>
            </a:r>
          </a:p>
          <a:p>
            <a:pPr marL="0" indent="0">
              <a:buNone/>
            </a:pPr>
            <a:endParaRPr lang="en-US" sz="28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A8F7B0-9182-4057-B259-759EA262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00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reminders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95503"/>
          </a:xfrm>
        </p:spPr>
        <p:txBody>
          <a:bodyPr>
            <a:noAutofit/>
          </a:bodyPr>
          <a:lstStyle/>
          <a:p>
            <a:r>
              <a:rPr lang="en-US" sz="2500"/>
              <a:t>See Instructions for Filing Reports and Guardianship Documents </a:t>
            </a:r>
            <a:r>
              <a:rPr lang="en-US" sz="2500">
                <a:hlinkClick r:id="rId3"/>
              </a:rPr>
              <a:t>https://www.spokanecounty.org/1167/Guardianship-Trust-Forms</a:t>
            </a:r>
            <a:endParaRPr lang="en-US" sz="2500"/>
          </a:p>
          <a:p>
            <a:r>
              <a:rPr lang="en-US" sz="2500"/>
              <a:t>Separate named guardianship checking account; do not commingle</a:t>
            </a:r>
          </a:p>
          <a:p>
            <a:r>
              <a:rPr lang="en-US" sz="2500"/>
              <a:t>Timely records and reports</a:t>
            </a:r>
          </a:p>
          <a:p>
            <a:r>
              <a:rPr lang="en-US" sz="2500"/>
              <a:t>Do not borrow or loan money without court order</a:t>
            </a:r>
          </a:p>
          <a:p>
            <a:r>
              <a:rPr lang="en-US" sz="2500"/>
              <a:t>Avoid cash/ATM withdrawals</a:t>
            </a:r>
          </a:p>
          <a:p>
            <a:r>
              <a:rPr lang="en-US" sz="2500"/>
              <a:t>Petition and Order for Instruction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00E6F6-8FB0-4BE0-AFEF-73AAE2FE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40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We care BECAUSE 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53754"/>
            <a:ext cx="10232140" cy="4199727"/>
          </a:xfrm>
        </p:spPr>
        <p:txBody>
          <a:bodyPr>
            <a:noAutofit/>
          </a:bodyPr>
          <a:lstStyle/>
          <a:p>
            <a:r>
              <a:rPr lang="en-US" sz="2500"/>
              <a:t>Recognize the inherent/intangible benefits of a lay/family guardian</a:t>
            </a:r>
          </a:p>
          <a:p>
            <a:r>
              <a:rPr lang="en-US" sz="2500"/>
              <a:t>Understand there is a difference between the lay guardian and the CPG</a:t>
            </a:r>
          </a:p>
          <a:p>
            <a:pPr lvl="1"/>
            <a:r>
              <a:rPr lang="en-US" sz="2500"/>
              <a:t>unfamiliar with courts / legal requirements</a:t>
            </a:r>
          </a:p>
          <a:p>
            <a:pPr lvl="1"/>
            <a:r>
              <a:rPr lang="en-US" sz="2500"/>
              <a:t>not like riding a bike – often the only case and long gaps between reporting</a:t>
            </a:r>
          </a:p>
          <a:p>
            <a:pPr lvl="1"/>
            <a:r>
              <a:rPr lang="en-US" sz="2500"/>
              <a:t>CPGs have annual continuing education requirements – 22 hours</a:t>
            </a:r>
          </a:p>
          <a:p>
            <a:r>
              <a:rPr lang="en-US" sz="2500"/>
              <a:t>Responsible for clarifying  and confirming knowledge of the requirements for lay guardians – ascertain.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A6C645-1EBF-45F3-A9D6-E4D1EB52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1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2E4D-486F-DC4F-AE9A-73954BE3F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766" y="519647"/>
            <a:ext cx="10132590" cy="2541431"/>
          </a:xfrm>
        </p:spPr>
        <p:txBody>
          <a:bodyPr>
            <a:noAutofit/>
          </a:bodyPr>
          <a:lstStyle/>
          <a:p>
            <a:pPr algn="ctr"/>
            <a:r>
              <a:rPr lang="en-US" sz="3600"/>
              <a:t>Two Types of guardian</a:t>
            </a:r>
            <a:br>
              <a:rPr lang="en-US" sz="3600"/>
            </a:br>
            <a:br>
              <a:rPr lang="en-US" sz="3600"/>
            </a:br>
            <a:r>
              <a:rPr lang="en-US" sz="3600"/>
              <a:t>Certified professional guardian (cpg)</a:t>
            </a:r>
            <a:br>
              <a:rPr lang="en-US" sz="3600"/>
            </a:br>
            <a:br>
              <a:rPr lang="en-US" sz="3600"/>
            </a:br>
            <a:r>
              <a:rPr lang="en-US" sz="3600"/>
              <a:t>lay or family guardian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D39B4-C28C-3756-2DC4-AAA4A807A382}"/>
              </a:ext>
            </a:extLst>
          </p:cNvPr>
          <p:cNvSpPr txBox="1"/>
          <p:nvPr/>
        </p:nvSpPr>
        <p:spPr>
          <a:xfrm>
            <a:off x="1417732" y="3708970"/>
            <a:ext cx="102798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/>
              <a:t>Very different interview styles and requirements</a:t>
            </a:r>
          </a:p>
          <a:p>
            <a:r>
              <a:rPr lang="en-US" sz="3600"/>
              <a:t>Similarities</a:t>
            </a:r>
          </a:p>
          <a:p>
            <a:r>
              <a:rPr lang="en-US" sz="3600"/>
              <a:t>	Need their input </a:t>
            </a:r>
          </a:p>
          <a:p>
            <a:r>
              <a:rPr lang="en-US" sz="3600"/>
              <a:t>	Both must file Declaration of Proposed Guardian</a:t>
            </a:r>
          </a:p>
        </p:txBody>
      </p:sp>
    </p:spTree>
    <p:extLst>
      <p:ext uri="{BB962C8B-B14F-4D97-AF65-F5344CB8AC3E}">
        <p14:creationId xmlns:p14="http://schemas.microsoft.com/office/powerpoint/2010/main" val="1646768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SETUP YOUR GUARDIAN TO SUCCEED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53754"/>
            <a:ext cx="10232140" cy="3615395"/>
          </a:xfrm>
        </p:spPr>
        <p:txBody>
          <a:bodyPr>
            <a:noAutofit/>
          </a:bodyPr>
          <a:lstStyle/>
          <a:p>
            <a:r>
              <a:rPr lang="en-US" sz="2800"/>
              <a:t>Use bullets in your CV Report for tasks that are important enough to have the Court review at hearings.</a:t>
            </a:r>
          </a:p>
          <a:p>
            <a:r>
              <a:rPr lang="en-US" sz="2800"/>
              <a:t>Be sure the bullets get into the Order Appointing Guardian, or they may get lost once order is entered</a:t>
            </a:r>
          </a:p>
          <a:p>
            <a:r>
              <a:rPr lang="en-US" sz="2800"/>
              <a:t>Go over the bullets with the guardian to be sure they understand them and agree to them</a:t>
            </a:r>
          </a:p>
          <a:p>
            <a:r>
              <a:rPr lang="en-US" sz="2800"/>
              <a:t>Court Visitor Report, Contact list, Professional Evaluation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A6C645-1EBF-45F3-A9D6-E4D1EB52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7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39795"/>
          </a:xfrm>
        </p:spPr>
        <p:txBody>
          <a:bodyPr/>
          <a:lstStyle/>
          <a:p>
            <a:pPr algn="ctr"/>
            <a:r>
              <a:rPr lang="en-US"/>
              <a:t>FINAL THOUGHTS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900079"/>
            <a:ext cx="10232140" cy="3945917"/>
          </a:xfrm>
        </p:spPr>
        <p:txBody>
          <a:bodyPr>
            <a:noAutofit/>
          </a:bodyPr>
          <a:lstStyle/>
          <a:p>
            <a:r>
              <a:rPr lang="en-US"/>
              <a:t>Declaration of Proposed Guardian/Conservator</a:t>
            </a:r>
          </a:p>
          <a:p>
            <a:r>
              <a:rPr lang="en-US"/>
              <a:t>Petition for Instructions </a:t>
            </a:r>
          </a:p>
          <a:p>
            <a:r>
              <a:rPr lang="en-US"/>
              <a:t>Payee for Social Security </a:t>
            </a:r>
          </a:p>
          <a:p>
            <a:r>
              <a:rPr lang="en-US"/>
              <a:t>CPG in Good Standing</a:t>
            </a:r>
          </a:p>
          <a:p>
            <a:pPr lvl="1"/>
            <a:r>
              <a:rPr lang="en-US" sz="2000"/>
              <a:t>Experience collaborating with Family members</a:t>
            </a:r>
          </a:p>
          <a:p>
            <a:pPr lvl="1"/>
            <a:r>
              <a:rPr lang="en-US" sz="2000"/>
              <a:t>CPG Board Discipline/Complaints</a:t>
            </a:r>
          </a:p>
          <a:p>
            <a:r>
              <a:rPr lang="en-US"/>
              <a:t>Lay Guardian/Conservator checklist</a:t>
            </a:r>
          </a:p>
          <a:p>
            <a:r>
              <a:rPr lang="en-US"/>
              <a:t>Meeting with proposed Guardian and Respondent to observe rapport – Must Do This!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A6C645-1EBF-45F3-A9D6-E4D1EB52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444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85469"/>
            <a:ext cx="9603275" cy="1049235"/>
          </a:xfrm>
        </p:spPr>
        <p:txBody>
          <a:bodyPr/>
          <a:lstStyle/>
          <a:p>
            <a:pPr algn="ctr"/>
            <a:r>
              <a:rPr lang="en-US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443F4-0BFA-4812-9A9F-C90DE767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DE830C-909F-4CF8-874B-2FAB5E20798C}"/>
              </a:ext>
            </a:extLst>
          </p:cNvPr>
          <p:cNvSpPr txBox="1"/>
          <p:nvPr/>
        </p:nvSpPr>
        <p:spPr>
          <a:xfrm>
            <a:off x="3638473" y="2224795"/>
            <a:ext cx="49150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Sharon Saito</a:t>
            </a:r>
          </a:p>
          <a:p>
            <a:pPr algn="ctr"/>
            <a:r>
              <a:rPr lang="en-US" sz="2800"/>
              <a:t>(509) 939-2603</a:t>
            </a:r>
          </a:p>
          <a:p>
            <a:pPr algn="ctr"/>
            <a:r>
              <a:rPr lang="en-US" sz="2800" err="1">
                <a:hlinkClick r:id="rId3"/>
              </a:rPr>
              <a:t>SharonSaito@wegowireless.com</a:t>
            </a:r>
            <a:r>
              <a:rPr lang="en-US" sz="2800"/>
              <a:t> </a:t>
            </a:r>
          </a:p>
          <a:p>
            <a:pPr algn="ctr"/>
            <a:endParaRPr lang="en-US" sz="2800"/>
          </a:p>
          <a:p>
            <a:pPr algn="ctr"/>
            <a:r>
              <a:rPr lang="en-US" sz="2800"/>
              <a:t>Bill Dodge</a:t>
            </a:r>
          </a:p>
          <a:p>
            <a:pPr algn="ctr"/>
            <a:r>
              <a:rPr lang="en-US" sz="2800"/>
              <a:t>(509) 385-4194</a:t>
            </a:r>
          </a:p>
          <a:p>
            <a:pPr algn="ctr"/>
            <a:r>
              <a:rPr lang="en-US" sz="2800">
                <a:hlinkClick r:id="rId4"/>
              </a:rPr>
              <a:t>billdodge@yahoo.com</a:t>
            </a:r>
            <a:r>
              <a:rPr lang="en-US" sz="2800"/>
              <a:t>  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45881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98973"/>
            <a:ext cx="9603275" cy="1049235"/>
          </a:xfrm>
        </p:spPr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7834" y="2760094"/>
            <a:ext cx="8116332" cy="25938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/>
              <a:t>1 – Intake Checklist for Guardian / Conservator</a:t>
            </a:r>
          </a:p>
          <a:p>
            <a:pPr marL="0" indent="0">
              <a:buNone/>
            </a:pPr>
            <a:r>
              <a:rPr lang="en-US" sz="11200" dirty="0"/>
              <a:t>2 – Assessing the Guardian (KCBA CLE 2017)</a:t>
            </a:r>
          </a:p>
          <a:p>
            <a:pPr marL="0" indent="0">
              <a:buNone/>
            </a:pPr>
            <a:r>
              <a:rPr lang="en-US" sz="11200" dirty="0"/>
              <a:t>3 – Declaration of Proposed Guardian/Conservator</a:t>
            </a:r>
          </a:p>
          <a:p>
            <a:pPr marL="0" indent="0">
              <a:buNone/>
            </a:pPr>
            <a:r>
              <a:rPr lang="en-US" sz="11200" dirty="0"/>
              <a:t>4 - Release of Information Form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37F750-8FB8-4D6D-AA07-BBA96BF1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8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Certified Professional guardian (cpg)</a:t>
            </a:r>
            <a:br>
              <a:rPr lang="en-US"/>
            </a:br>
            <a:endParaRPr lang="en-US" i="1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262" y="1982091"/>
            <a:ext cx="10815908" cy="4189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Highly regulated by the CPG Board</a:t>
            </a:r>
          </a:p>
          <a:p>
            <a:pPr lvl="1"/>
            <a:r>
              <a:rPr lang="en-US" dirty="0"/>
              <a:t>Arm of Administrative Office of the Courts (AOC)</a:t>
            </a:r>
          </a:p>
          <a:p>
            <a:pPr lvl="1"/>
            <a:r>
              <a:rPr lang="en-US" dirty="0"/>
              <a:t>Overseen by the Supreme Court for compliance and discipline</a:t>
            </a:r>
          </a:p>
          <a:p>
            <a:pPr lvl="1"/>
            <a:r>
              <a:rPr lang="en-US" dirty="0"/>
              <a:t>Standards of Practice</a:t>
            </a:r>
          </a:p>
          <a:p>
            <a:pPr lvl="2"/>
            <a:r>
              <a:rPr lang="en-US" dirty="0"/>
              <a:t>Rules and Regulations – See especially 400 Series</a:t>
            </a:r>
          </a:p>
          <a:p>
            <a:pPr marL="914400" lvl="2" indent="0">
              <a:buNone/>
            </a:pPr>
            <a:r>
              <a:rPr lang="en-US" dirty="0">
                <a:hlinkClick r:id="rId3"/>
              </a:rPr>
              <a:t>https://www.courts.wa.gov/programs_orgs/guardian/?fa=</a:t>
            </a:r>
            <a:r>
              <a:rPr lang="en-US" dirty="0" err="1">
                <a:hlinkClick r:id="rId3"/>
              </a:rPr>
              <a:t>guardian.display&amp;fileName</a:t>
            </a:r>
            <a:r>
              <a:rPr lang="en-US" dirty="0">
                <a:hlinkClick r:id="rId3"/>
              </a:rPr>
              <a:t>=</a:t>
            </a:r>
            <a:r>
              <a:rPr lang="en-US" dirty="0" err="1">
                <a:hlinkClick r:id="rId3"/>
              </a:rPr>
              <a:t>rulesindex</a:t>
            </a:r>
            <a:endParaRPr lang="en-US" dirty="0"/>
          </a:p>
          <a:p>
            <a:pPr lvl="1"/>
            <a:r>
              <a:rPr lang="en-US" dirty="0"/>
              <a:t>Cannot presume rapport with Respondent</a:t>
            </a:r>
          </a:p>
          <a:p>
            <a:pPr lvl="2"/>
            <a:r>
              <a:rPr lang="en-US" dirty="0"/>
              <a:t>Critical in Guardianship cases</a:t>
            </a:r>
          </a:p>
          <a:p>
            <a:pPr lvl="3"/>
            <a:r>
              <a:rPr lang="en-US" dirty="0"/>
              <a:t>Personal contact, communication styles, acceptance by Respondent and Family</a:t>
            </a:r>
          </a:p>
          <a:p>
            <a:pPr lvl="1"/>
            <a:r>
              <a:rPr lang="en-US" dirty="0"/>
              <a:t>Still must involve persons with continuing and significant interest in Respondent’s best interests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DCF66D-73F7-4372-A504-D76AF297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Lay and Family Guardians</a:t>
            </a:r>
            <a:br>
              <a:rPr lang="en-US"/>
            </a:br>
            <a:endParaRPr lang="en-US" i="1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91499"/>
            <a:ext cx="9603275" cy="3694291"/>
          </a:xfrm>
        </p:spPr>
        <p:txBody>
          <a:bodyPr>
            <a:noAutofit/>
          </a:bodyPr>
          <a:lstStyle/>
          <a:p>
            <a:r>
              <a:rPr lang="en-US" sz="2100"/>
              <a:t>What is their training?</a:t>
            </a:r>
          </a:p>
          <a:p>
            <a:r>
              <a:rPr lang="en-US" sz="2100"/>
              <a:t>Why do we care?</a:t>
            </a:r>
          </a:p>
          <a:p>
            <a:pPr lvl="1"/>
            <a:r>
              <a:rPr lang="en-US" sz="2100" i="1"/>
              <a:t>310 CPG cases vs. 1700 Lay Guardian cases – </a:t>
            </a:r>
            <a:r>
              <a:rPr lang="en-US" sz="2100" i="1">
                <a:highlight>
                  <a:srgbClr val="FFFF00"/>
                </a:highlight>
              </a:rPr>
              <a:t>84.5% are lay (non-professional) guardians!</a:t>
            </a:r>
          </a:p>
          <a:p>
            <a:r>
              <a:rPr lang="en-US" sz="2100"/>
              <a:t>How is our role as Court Visitor different than with CPG guardians?</a:t>
            </a:r>
          </a:p>
          <a:p>
            <a:pPr lvl="1"/>
            <a:r>
              <a:rPr lang="en-US" sz="2100"/>
              <a:t>Compassion / empathy for parent guardians</a:t>
            </a:r>
          </a:p>
          <a:p>
            <a:pPr lvl="1"/>
            <a:r>
              <a:rPr lang="en-US" sz="2100"/>
              <a:t>Ascertain competence</a:t>
            </a:r>
          </a:p>
          <a:p>
            <a:pPr lvl="2"/>
            <a:r>
              <a:rPr lang="en-US" sz="2100"/>
              <a:t>certify training completed - but …</a:t>
            </a:r>
          </a:p>
          <a:p>
            <a:pPr lvl="1"/>
            <a:r>
              <a:rPr lang="en-US" sz="2100"/>
              <a:t>Include scenarios to ”ascertain” adequate knowledge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DCF66D-73F7-4372-A504-D76AF297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48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78923"/>
            <a:ext cx="9603275" cy="864607"/>
          </a:xfrm>
        </p:spPr>
        <p:txBody>
          <a:bodyPr/>
          <a:lstStyle/>
          <a:p>
            <a:pPr algn="ctr"/>
            <a:r>
              <a:rPr lang="en-US"/>
              <a:t>Lay and Family Guardians</a:t>
            </a:r>
            <a:br>
              <a:rPr lang="en-US"/>
            </a:br>
            <a:r>
              <a:rPr lang="en-US" sz="2400"/>
              <a:t>Resources</a:t>
            </a:r>
            <a:endParaRPr lang="en-US" i="1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990716"/>
            <a:ext cx="9603275" cy="391004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500">
                <a:hlinkClick r:id="rId3"/>
              </a:rPr>
              <a:t>How To Instructions | Spokane County, WA</a:t>
            </a:r>
            <a:endParaRPr lang="en-US" sz="2500"/>
          </a:p>
          <a:p>
            <a:pPr marL="0" indent="0">
              <a:lnSpc>
                <a:spcPct val="100000"/>
              </a:lnSpc>
              <a:buNone/>
            </a:pPr>
            <a:endParaRPr lang="en-US" sz="2500"/>
          </a:p>
          <a:p>
            <a:pPr marL="0" indent="0">
              <a:lnSpc>
                <a:spcPct val="100000"/>
              </a:lnSpc>
              <a:buNone/>
            </a:pPr>
            <a:r>
              <a:rPr lang="en-US" sz="2500">
                <a:hlinkClick r:id="rId4"/>
              </a:rPr>
              <a:t>Guardianship/Conservatorship Forms | Spokane County, WA</a:t>
            </a:r>
            <a:endParaRPr lang="en-US" sz="2500"/>
          </a:p>
          <a:p>
            <a:pPr marL="0" indent="0">
              <a:lnSpc>
                <a:spcPct val="100000"/>
              </a:lnSpc>
              <a:buNone/>
            </a:pPr>
            <a:endParaRPr lang="en-US" sz="2500"/>
          </a:p>
          <a:p>
            <a:pPr marL="0" indent="0">
              <a:lnSpc>
                <a:spcPct val="100000"/>
              </a:lnSpc>
              <a:buNone/>
            </a:pPr>
            <a:r>
              <a:rPr lang="en-US" sz="2500">
                <a:hlinkClick r:id="rId5"/>
              </a:rPr>
              <a:t>Court Visitor / GAL | Spokane County, WA</a:t>
            </a:r>
            <a:endParaRPr lang="en-US" sz="2500"/>
          </a:p>
          <a:p>
            <a:pPr marL="0" indent="0">
              <a:lnSpc>
                <a:spcPct val="100000"/>
              </a:lnSpc>
              <a:buNone/>
            </a:pPr>
            <a:endParaRPr lang="en-US" sz="2500"/>
          </a:p>
          <a:p>
            <a:pPr marL="0" indent="0">
              <a:lnSpc>
                <a:spcPct val="100000"/>
              </a:lnSpc>
              <a:buNone/>
            </a:pPr>
            <a:r>
              <a:rPr lang="en-US" sz="2500">
                <a:hlinkClick r:id="rId6"/>
              </a:rPr>
              <a:t>FAQs • Spokane County, WA • </a:t>
            </a:r>
            <a:r>
              <a:rPr lang="en-US" sz="2500" err="1">
                <a:hlinkClick r:id="rId6"/>
              </a:rPr>
              <a:t>CivicEngage</a:t>
            </a:r>
            <a:endParaRPr lang="en-US" sz="2500"/>
          </a:p>
          <a:p>
            <a:endParaRPr lang="en-US" sz="25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DCF66D-73F7-4372-A504-D76AF297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6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WASHINGTON COURTS – AOC Required Training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Online AOC Training </a:t>
            </a:r>
            <a:r>
              <a:rPr lang="en-US" sz="2800">
                <a:hlinkClick r:id="rId3"/>
              </a:rPr>
              <a:t>https://</a:t>
            </a:r>
            <a:r>
              <a:rPr lang="en-US" sz="2800" err="1">
                <a:hlinkClick r:id="rId3"/>
              </a:rPr>
              <a:t>www.courts.wa.gov</a:t>
            </a:r>
            <a:r>
              <a:rPr lang="en-US" sz="2800">
                <a:hlinkClick r:id="rId3"/>
              </a:rPr>
              <a:t>/</a:t>
            </a:r>
            <a:r>
              <a:rPr lang="en-US" sz="2800" err="1">
                <a:hlinkClick r:id="rId3"/>
              </a:rPr>
              <a:t>guardianportal</a:t>
            </a:r>
            <a:r>
              <a:rPr lang="en-US" sz="2800">
                <a:hlinkClick r:id="rId3"/>
              </a:rPr>
              <a:t>/</a:t>
            </a:r>
            <a:r>
              <a:rPr lang="en-US" sz="2800" err="1">
                <a:hlinkClick r:id="rId3"/>
              </a:rPr>
              <a:t>index.cfm</a:t>
            </a:r>
            <a:r>
              <a:rPr lang="en-US" sz="2800">
                <a:hlinkClick r:id="rId3"/>
              </a:rPr>
              <a:t>?fa=guardianportal.adultLayGuardianship</a:t>
            </a:r>
            <a:endParaRPr lang="en-US" sz="2800"/>
          </a:p>
          <a:p>
            <a:r>
              <a:rPr lang="en-US" sz="2800"/>
              <a:t>Completion required as pre-requisite to Spokane training</a:t>
            </a:r>
          </a:p>
          <a:p>
            <a:r>
              <a:rPr lang="en-US" sz="2800"/>
              <a:t>Basics covered, definitions, responsibilities, resources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44F7C4-78B7-446C-823A-D4DF73C1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59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D7E66A-9883-224C-99A6-9139FDEE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Spokane County required Training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2EC79C-8638-BE46-B3D8-A9A5B2843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1721"/>
          </a:xfrm>
        </p:spPr>
        <p:txBody>
          <a:bodyPr>
            <a:normAutofit fontScale="92500" lnSpcReduction="20000"/>
          </a:bodyPr>
          <a:lstStyle/>
          <a:p>
            <a:r>
              <a:rPr lang="en-US" sz="2800"/>
              <a:t>For non-professional persons seeking appointment as guardians</a:t>
            </a:r>
          </a:p>
          <a:p>
            <a:r>
              <a:rPr lang="en-US" sz="2800"/>
              <a:t>Proof of Completion of Administrative Office of the Courts (AOC) </a:t>
            </a:r>
            <a:r>
              <a:rPr lang="en-US" sz="28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online lay guardian training</a:t>
            </a:r>
            <a:r>
              <a:rPr lang="en-US" sz="2800"/>
              <a:t> must be filed with the petition to establish guardianship</a:t>
            </a:r>
          </a:p>
          <a:p>
            <a:r>
              <a:rPr lang="en-US" sz="2800"/>
              <a:t>Watch YouTube video for lay training</a:t>
            </a:r>
          </a:p>
          <a:p>
            <a:pPr lvl="1"/>
            <a:r>
              <a:rPr lang="en-US" sz="26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https://www.spokanecounty.org/1488/Mandatory-Guardian-Training</a:t>
            </a:r>
            <a:r>
              <a:rPr lang="en-US" sz="2600"/>
              <a:t> </a:t>
            </a:r>
          </a:p>
          <a:p>
            <a:r>
              <a:rPr lang="en-US" sz="2800"/>
              <a:t>Must complete training before appointment as lay guardian or …</a:t>
            </a:r>
          </a:p>
          <a:p>
            <a:pPr lvl="1"/>
            <a:r>
              <a:rPr lang="en-US" sz="2800"/>
              <a:t>Court waiver or extension granted to complete training</a:t>
            </a:r>
          </a:p>
          <a:p>
            <a:endParaRPr lang="en-US" sz="8000"/>
          </a:p>
          <a:p>
            <a:endParaRPr lang="en-US" sz="8000"/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AE1B76-8BBC-47D5-BE33-81FC9435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811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1880</Words>
  <Application>Microsoft Office PowerPoint</Application>
  <PresentationFormat>Widescreen</PresentationFormat>
  <Paragraphs>289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Gill Sans MT</vt:lpstr>
      <vt:lpstr>Gallery</vt:lpstr>
      <vt:lpstr>Spokane County Superior Court  NEW court visitor Training  OCTOBER 27, 2022</vt:lpstr>
      <vt:lpstr>Interviewing the prospective  Guardian / conservator</vt:lpstr>
      <vt:lpstr>Two Types of guardian  Certified professional guardian (cpg)  lay or family guardian</vt:lpstr>
      <vt:lpstr>materials</vt:lpstr>
      <vt:lpstr>Certified Professional guardian (cpg) </vt:lpstr>
      <vt:lpstr>Lay and Family Guardians </vt:lpstr>
      <vt:lpstr>Lay and Family Guardians Resources</vt:lpstr>
      <vt:lpstr>WASHINGTON COURTS – AOC Required Training</vt:lpstr>
      <vt:lpstr>Spokane County required Training</vt:lpstr>
      <vt:lpstr>Show COMPASSION</vt:lpstr>
      <vt:lpstr>ASCERTAIN QUALIFICATIONS</vt:lpstr>
      <vt:lpstr>ASCERTAIN COMPETENCE</vt:lpstr>
      <vt:lpstr>materials</vt:lpstr>
      <vt:lpstr>RESOURCES</vt:lpstr>
      <vt:lpstr>ASCERTAIN COMPETENCE - 2</vt:lpstr>
      <vt:lpstr>Forms – ASCERTAIN ADEQUATE KNOWLEDGE</vt:lpstr>
      <vt:lpstr>SCENARIOS</vt:lpstr>
      <vt:lpstr>Person/estate/CONSERVATORSHIP - IMMEDIATE After Court Signs Order Appointing Guardian</vt:lpstr>
      <vt:lpstr>Person - WITHIN FIRST 90 DAYS</vt:lpstr>
      <vt:lpstr>Person - periodic</vt:lpstr>
      <vt:lpstr>ESTATE/CONSERVATORSHIP –  as soon as reasonably possible</vt:lpstr>
      <vt:lpstr>ESTATE/CONSERVATORSHIP –  WITHIN FIRST 90 DAYS</vt:lpstr>
      <vt:lpstr>ESTATE/CONSERVATORSHIP - periodic</vt:lpstr>
      <vt:lpstr>ESTATE/CONSERVATORSHIP - periodic - 2</vt:lpstr>
      <vt:lpstr>Important forms and notices</vt:lpstr>
      <vt:lpstr>RECORDS GUARDIAN MUST MAINTAIN</vt:lpstr>
      <vt:lpstr>Actions requiring COURT AUTHORIZATION</vt:lpstr>
      <vt:lpstr>reminders</vt:lpstr>
      <vt:lpstr>We care BECAUSE …</vt:lpstr>
      <vt:lpstr>SETUP YOUR GUARDIAN TO SUCCEED</vt:lpstr>
      <vt:lpstr>FINAL THOUGHTS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Spokane County Superior Court  GAL Training - 2020</dc:title>
  <dc:creator>Bill Dodge</dc:creator>
  <cp:lastModifiedBy>Bill Dodge</cp:lastModifiedBy>
  <cp:revision>2</cp:revision>
  <cp:lastPrinted>2020-08-25T20:13:50Z</cp:lastPrinted>
  <dcterms:created xsi:type="dcterms:W3CDTF">2020-07-20T15:42:28Z</dcterms:created>
  <dcterms:modified xsi:type="dcterms:W3CDTF">2022-10-12T16:48:23Z</dcterms:modified>
</cp:coreProperties>
</file>