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7"/>
  </p:notesMasterIdLst>
  <p:handoutMasterIdLst>
    <p:handoutMasterId r:id="rId8"/>
  </p:handoutMasterIdLst>
  <p:sldIdLst>
    <p:sldId id="256" r:id="rId2"/>
    <p:sldId id="260" r:id="rId3"/>
    <p:sldId id="257" r:id="rId4"/>
    <p:sldId id="258" r:id="rId5"/>
    <p:sldId id="259" r:id="rId6"/>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6" d="100"/>
          <a:sy n="96" d="100"/>
        </p:scale>
        <p:origin x="1938" y="90"/>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noFill/>
        <a:effectLst/>
      </p:bgPr>
    </p:bg>
    <p:spTree>
      <p:nvGrpSpPr>
        <p:cNvPr id="1" name=""/>
        <p:cNvGrpSpPr/>
        <p:nvPr/>
      </p:nvGrpSpPr>
      <p:grpSpPr>
        <a:xfrm>
          <a:off x="0" y="0"/>
          <a:ext cx="0" cy="0"/>
          <a:chOff x="0" y="0"/>
          <a:chExt cx="0" cy="0"/>
        </a:xfrm>
      </p:grpSpPr>
      <p:sp>
        <p:nvSpPr>
          <p:cNvPr id="2" name="Header Placeholder 1"/>
          <p:cNvSpPr txBox="1">
            <a:spLocks noGrp="1"/>
          </p:cNvSpPr>
          <p:nvPr>
            <p:ph type="hdr" sz="quarter"/>
          </p:nvPr>
        </p:nvSpPr>
        <p:spPr>
          <a:xfrm>
            <a:off x="0" y="1"/>
            <a:ext cx="3041888" cy="464453"/>
          </a:xfrm>
          <a:prstGeom prst="rect">
            <a:avLst/>
          </a:prstGeom>
          <a:noFill/>
          <a:ln>
            <a:noFill/>
          </a:ln>
        </p:spPr>
        <p:txBody>
          <a:bodyPr vert="horz" lIns="91710" tIns="45855" rIns="91710" bIns="45855" compatLnSpc="1"/>
          <a:lstStyle/>
          <a:p>
            <a:pPr>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sz="1400"/>
            </a:pPr>
            <a:endParaRPr lang="en-US" sz="1400" dirty="0">
              <a:solidFill>
                <a:srgbClr val="FFFFFF"/>
              </a:solidFill>
              <a:latin typeface="Arial" pitchFamily="18"/>
              <a:ea typeface="Arial" pitchFamily="2"/>
              <a:cs typeface="Arial" pitchFamily="2"/>
            </a:endParaRPr>
          </a:p>
        </p:txBody>
      </p:sp>
      <p:sp>
        <p:nvSpPr>
          <p:cNvPr id="3" name="Date Placeholder 2"/>
          <p:cNvSpPr txBox="1">
            <a:spLocks noGrp="1"/>
          </p:cNvSpPr>
          <p:nvPr>
            <p:ph type="dt" sz="quarter" idx="1"/>
          </p:nvPr>
        </p:nvSpPr>
        <p:spPr>
          <a:xfrm>
            <a:off x="3968144" y="1"/>
            <a:ext cx="3041888" cy="464453"/>
          </a:xfrm>
          <a:prstGeom prst="rect">
            <a:avLst/>
          </a:prstGeom>
          <a:noFill/>
          <a:ln>
            <a:noFill/>
          </a:ln>
        </p:spPr>
        <p:txBody>
          <a:bodyPr vert="horz" lIns="91710" tIns="45855" rIns="91710" bIns="45855" compatLnSpc="1"/>
          <a:lstStyle/>
          <a:p>
            <a:pPr algn="r">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sz="1400"/>
            </a:pPr>
            <a:fld id="{0967DC71-F3ED-45E9-A0B9-A7B43E2583A9}" type="datetimeFigureOut">
              <a:pPr algn="r">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sz="1400"/>
              </a:pPr>
              <a:t>10/12/2021</a:t>
            </a:fld>
            <a:endParaRPr lang="en-US" sz="1400" dirty="0">
              <a:solidFill>
                <a:srgbClr val="FFFFFF"/>
              </a:solidFill>
              <a:latin typeface="Arial" pitchFamily="18"/>
              <a:ea typeface="Arial" pitchFamily="2"/>
              <a:cs typeface="Arial" pitchFamily="2"/>
            </a:endParaRPr>
          </a:p>
        </p:txBody>
      </p:sp>
      <p:sp>
        <p:nvSpPr>
          <p:cNvPr id="4" name="Footer Placeholder 3"/>
          <p:cNvSpPr txBox="1">
            <a:spLocks noGrp="1"/>
          </p:cNvSpPr>
          <p:nvPr>
            <p:ph type="ftr" sz="quarter" idx="2"/>
          </p:nvPr>
        </p:nvSpPr>
        <p:spPr>
          <a:xfrm>
            <a:off x="0" y="8831581"/>
            <a:ext cx="3041888" cy="464453"/>
          </a:xfrm>
          <a:prstGeom prst="rect">
            <a:avLst/>
          </a:prstGeom>
          <a:noFill/>
          <a:ln>
            <a:noFill/>
          </a:ln>
        </p:spPr>
        <p:txBody>
          <a:bodyPr vert="horz" lIns="91710" tIns="45855" rIns="91710" bIns="45855" anchor="b" compatLnSpc="1"/>
          <a:lstStyle/>
          <a:p>
            <a:pPr>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sz="1400"/>
            </a:pPr>
            <a:endParaRPr lang="en-US" sz="1400" dirty="0">
              <a:solidFill>
                <a:srgbClr val="FFFFFF"/>
              </a:solidFill>
              <a:latin typeface="Arial" pitchFamily="18"/>
              <a:ea typeface="Arial" pitchFamily="2"/>
              <a:cs typeface="Arial" pitchFamily="2"/>
            </a:endParaRPr>
          </a:p>
        </p:txBody>
      </p:sp>
      <p:sp>
        <p:nvSpPr>
          <p:cNvPr id="5" name="Slide Number Placeholder 4"/>
          <p:cNvSpPr txBox="1">
            <a:spLocks noGrp="1"/>
          </p:cNvSpPr>
          <p:nvPr>
            <p:ph type="sldNum" sz="quarter" idx="3"/>
          </p:nvPr>
        </p:nvSpPr>
        <p:spPr>
          <a:xfrm>
            <a:off x="3968144" y="8831581"/>
            <a:ext cx="3041888" cy="464453"/>
          </a:xfrm>
          <a:prstGeom prst="rect">
            <a:avLst/>
          </a:prstGeom>
          <a:noFill/>
          <a:ln>
            <a:noFill/>
          </a:ln>
        </p:spPr>
        <p:txBody>
          <a:bodyPr vert="horz" lIns="91710" tIns="45855" rIns="91710" bIns="45855" anchor="b" compatLnSpc="1"/>
          <a:lstStyle/>
          <a:p>
            <a:pPr algn="r">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sz="1400"/>
            </a:pPr>
            <a:fld id="{C3273C4F-7413-40F0-A797-1D61D666F01A}" type="slidenum">
              <a:pPr algn="r">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sz="1400"/>
              </a:pPr>
              <a:t>‹#›</a:t>
            </a:fld>
            <a:endParaRPr lang="en-US" sz="1400" dirty="0">
              <a:solidFill>
                <a:srgbClr val="FFFFFF"/>
              </a:solidFill>
              <a:latin typeface="Arial" pitchFamily="18"/>
              <a:ea typeface="Arial" pitchFamily="2"/>
              <a:cs typeface="Arial" pitchFamily="2"/>
            </a:endParaRPr>
          </a:p>
        </p:txBody>
      </p:sp>
    </p:spTree>
    <p:extLst>
      <p:ext uri="{BB962C8B-B14F-4D97-AF65-F5344CB8AC3E}">
        <p14:creationId xmlns:p14="http://schemas.microsoft.com/office/powerpoint/2010/main" val="289112641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a:spLocks noMove="1" noResize="1"/>
          </p:cNvSpPr>
          <p:nvPr/>
        </p:nvSpPr>
        <p:spPr>
          <a:xfrm>
            <a:off x="0" y="0"/>
            <a:ext cx="7010400" cy="9296400"/>
          </a:xfrm>
          <a:prstGeom prst="rect">
            <a:avLst/>
          </a:prstGeom>
          <a:solidFill>
            <a:srgbClr val="FFFFFF"/>
          </a:solidFill>
          <a:ln>
            <a:noFill/>
            <a:prstDash val="solid"/>
          </a:ln>
        </p:spPr>
        <p:txBody>
          <a:bodyPr vert="horz" lIns="0" tIns="0" rIns="0" bIns="0" anchor="ctr" anchorCtr="1" compatLnSpc="0"/>
          <a:lstStyle/>
          <a:p>
            <a:pPr lvl="0" rtl="0" hangingPunct="0">
              <a:buNone/>
              <a:tabLst/>
            </a:pPr>
            <a:endParaRPr lang="en-US" sz="2400" dirty="0">
              <a:latin typeface="Times New Roman" pitchFamily="18"/>
              <a:ea typeface="Arial Unicode MS" pitchFamily="2"/>
              <a:cs typeface="Tahoma" pitchFamily="2"/>
            </a:endParaRPr>
          </a:p>
        </p:txBody>
      </p:sp>
      <p:sp>
        <p:nvSpPr>
          <p:cNvPr id="3" name="Header Placeholder 2"/>
          <p:cNvSpPr txBox="1">
            <a:spLocks noGrp="1"/>
          </p:cNvSpPr>
          <p:nvPr>
            <p:ph type="hdr" sz="quarter"/>
          </p:nvPr>
        </p:nvSpPr>
        <p:spPr>
          <a:xfrm>
            <a:off x="-368" y="1"/>
            <a:ext cx="3037840" cy="465185"/>
          </a:xfrm>
          <a:prstGeom prst="rect">
            <a:avLst/>
          </a:prstGeom>
          <a:noFill/>
          <a:ln>
            <a:noFill/>
          </a:ln>
        </p:spPr>
        <p:txBody>
          <a:bodyPr vert="horz" wrap="square" lIns="91710" tIns="47689" rIns="91710" bIns="47689" anchor="t" anchorCtr="0" compatLnSpc="1"/>
          <a:lstStyle>
            <a:lvl1pPr marL="0" marR="0" lvl="0" indent="0" algn="l" rtl="0" hangingPunct="1">
              <a:lnSpc>
                <a:spcPct val="100000"/>
              </a:lnSpc>
              <a:spcBef>
                <a:spcPts val="0"/>
              </a:spcBef>
              <a:spcAft>
                <a:spcPts val="0"/>
              </a:spcAft>
              <a:buNone/>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lang="en-US" sz="1200" b="0" i="0" u="none" strike="noStrike" baseline="0">
                <a:solidFill>
                  <a:srgbClr val="000000"/>
                </a:solidFill>
                <a:latin typeface="Arial" pitchFamily="18"/>
                <a:ea typeface="Arial" pitchFamily="2"/>
                <a:cs typeface="Arial" pitchFamily="2"/>
              </a:defRPr>
            </a:lvl1pPr>
          </a:lstStyle>
          <a:p>
            <a:pPr lvl="0"/>
            <a:endParaRPr lang="en-US" dirty="0"/>
          </a:p>
        </p:txBody>
      </p:sp>
      <p:sp>
        <p:nvSpPr>
          <p:cNvPr id="4" name="Date Placeholder 3"/>
          <p:cNvSpPr txBox="1">
            <a:spLocks noGrp="1"/>
          </p:cNvSpPr>
          <p:nvPr>
            <p:ph type="dt" idx="1"/>
          </p:nvPr>
        </p:nvSpPr>
        <p:spPr>
          <a:xfrm>
            <a:off x="3970719" y="1"/>
            <a:ext cx="3037840" cy="465185"/>
          </a:xfrm>
          <a:prstGeom prst="rect">
            <a:avLst/>
          </a:prstGeom>
          <a:noFill/>
          <a:ln>
            <a:noFill/>
          </a:ln>
        </p:spPr>
        <p:txBody>
          <a:bodyPr vert="horz" wrap="square" lIns="91710" tIns="47689" rIns="91710" bIns="47689" anchor="t" anchorCtr="0" compatLnSpc="1"/>
          <a:lstStyle>
            <a:lvl1pPr marL="0" marR="0" lvl="0" indent="0" algn="r" rtl="0" hangingPunct="1">
              <a:lnSpc>
                <a:spcPct val="100000"/>
              </a:lnSpc>
              <a:spcBef>
                <a:spcPts val="0"/>
              </a:spcBef>
              <a:spcAft>
                <a:spcPts val="0"/>
              </a:spcAft>
              <a:buNone/>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lang="en-US" sz="1200" b="0" i="0" u="none" strike="noStrike" baseline="0">
                <a:solidFill>
                  <a:srgbClr val="000000"/>
                </a:solidFill>
                <a:latin typeface="Arial" pitchFamily="18"/>
                <a:ea typeface="Arial" pitchFamily="2"/>
                <a:cs typeface="Arial" pitchFamily="2"/>
              </a:defRPr>
            </a:lvl1pPr>
          </a:lstStyle>
          <a:p>
            <a:pPr lvl="0"/>
            <a:fld id="{C98FECBE-E722-4393-BE11-E16A46C29F5B}" type="datetimeFigureOut">
              <a:t>10/12/2021</a:t>
            </a:fld>
            <a:endParaRPr lang="en-US" dirty="0"/>
          </a:p>
        </p:txBody>
      </p:sp>
      <p:sp>
        <p:nvSpPr>
          <p:cNvPr id="5" name="Slide Image Placeholder 4"/>
          <p:cNvSpPr>
            <a:spLocks noGrp="1" noRot="1" noChangeAspect="1"/>
          </p:cNvSpPr>
          <p:nvPr>
            <p:ph type="sldImg" idx="2"/>
          </p:nvPr>
        </p:nvSpPr>
        <p:spPr>
          <a:xfrm>
            <a:off x="1181100" y="696913"/>
            <a:ext cx="4648200" cy="3486150"/>
          </a:xfrm>
          <a:prstGeom prst="rect">
            <a:avLst/>
          </a:prstGeom>
          <a:noFill/>
          <a:ln>
            <a:noFill/>
            <a:prstDash val="solid"/>
          </a:ln>
        </p:spPr>
      </p:sp>
      <p:sp>
        <p:nvSpPr>
          <p:cNvPr id="6" name="Notes Placeholder 5"/>
          <p:cNvSpPr txBox="1">
            <a:spLocks noGrp="1"/>
          </p:cNvSpPr>
          <p:nvPr>
            <p:ph type="body" sz="quarter" idx="3"/>
          </p:nvPr>
        </p:nvSpPr>
        <p:spPr>
          <a:xfrm>
            <a:off x="701039" y="4415791"/>
            <a:ext cx="5608319" cy="4183745"/>
          </a:xfrm>
          <a:prstGeom prst="rect">
            <a:avLst/>
          </a:prstGeom>
          <a:noFill/>
          <a:ln>
            <a:noFill/>
          </a:ln>
        </p:spPr>
        <p:txBody>
          <a:bodyPr vert="horz" lIns="91710" tIns="47689" rIns="91710" bIns="47689" compatLnSpc="1"/>
          <a:lstStyle>
            <a:defPPr lvl="0">
              <a:buClr>
                <a:srgbClr val="000000"/>
              </a:buClr>
              <a:buSzPct val="100000"/>
              <a:buFont typeface="Arial" pitchFamily="34"/>
              <a:buNone/>
            </a:defPPr>
            <a:lvl1pPr lvl="0">
              <a:buClr>
                <a:srgbClr val="000000"/>
              </a:buClr>
              <a:buSzPct val="100000"/>
              <a:buFont typeface="Arial" pitchFamily="34"/>
              <a:buChar char="•"/>
            </a:lvl1pPr>
            <a:lvl2pPr lvl="1">
              <a:buClr>
                <a:srgbClr val="000000"/>
              </a:buClr>
              <a:buSzPct val="100000"/>
              <a:buFont typeface="Arial" pitchFamily="34"/>
              <a:buChar char="•"/>
            </a:lvl2pPr>
            <a:lvl3pPr lvl="2">
              <a:buClr>
                <a:srgbClr val="000000"/>
              </a:buClr>
              <a:buSzPct val="100000"/>
              <a:buFont typeface="Arial" pitchFamily="34"/>
              <a:buChar char="•"/>
            </a:lvl3pPr>
            <a:lvl4pPr lvl="3">
              <a:buClr>
                <a:srgbClr val="000000"/>
              </a:buClr>
              <a:buSzPct val="100000"/>
              <a:buFont typeface="Arial" pitchFamily="34"/>
              <a:buChar char="•"/>
            </a:lvl4pPr>
            <a:lvl5pPr lvl="4">
              <a:buClr>
                <a:srgbClr val="000000"/>
              </a:buClr>
              <a:buSzPct val="100000"/>
              <a:buFont typeface="Arial" pitchFamily="34"/>
              <a:buChar char="•"/>
            </a:lvl5pPr>
            <a:lvl6pPr lvl="5">
              <a:buClr>
                <a:srgbClr val="000000"/>
              </a:buClr>
              <a:buSzPct val="100000"/>
              <a:buFont typeface="Arial" pitchFamily="34"/>
              <a:buChar char="•"/>
            </a:lvl6pPr>
            <a:lvl7pPr lvl="6">
              <a:buClr>
                <a:srgbClr val="000000"/>
              </a:buClr>
              <a:buSzPct val="100000"/>
              <a:buFont typeface="Arial" pitchFamily="34"/>
              <a:buChar char="•"/>
            </a:lvl7pPr>
            <a:lvl8pPr lvl="7">
              <a:buClr>
                <a:srgbClr val="000000"/>
              </a:buClr>
              <a:buSzPct val="100000"/>
              <a:buFont typeface="Arial" pitchFamily="34"/>
              <a:buChar char="•"/>
            </a:lvl8pPr>
            <a:lvl9pPr lvl="8">
              <a:buClr>
                <a:srgbClr val="000000"/>
              </a:buClr>
              <a:buSzPct val="100000"/>
              <a:buFont typeface="Arial" pitchFamily="34"/>
              <a:buChar char="•"/>
            </a:lvl9pPr>
          </a:lstStyle>
          <a:p>
            <a:endParaRPr lang="en-US"/>
          </a:p>
        </p:txBody>
      </p:sp>
      <p:sp>
        <p:nvSpPr>
          <p:cNvPr id="7" name="Footer Placeholder 6"/>
          <p:cNvSpPr txBox="1">
            <a:spLocks noGrp="1"/>
          </p:cNvSpPr>
          <p:nvPr>
            <p:ph type="ftr" sz="quarter" idx="4"/>
          </p:nvPr>
        </p:nvSpPr>
        <p:spPr>
          <a:xfrm>
            <a:off x="-368" y="8829751"/>
            <a:ext cx="3037840" cy="465185"/>
          </a:xfrm>
          <a:prstGeom prst="rect">
            <a:avLst/>
          </a:prstGeom>
          <a:noFill/>
          <a:ln>
            <a:noFill/>
          </a:ln>
        </p:spPr>
        <p:txBody>
          <a:bodyPr vert="horz" wrap="square" lIns="91710" tIns="47689" rIns="91710" bIns="47689" anchor="b" anchorCtr="0" compatLnSpc="1"/>
          <a:lstStyle>
            <a:lvl1pPr marL="0" marR="0" lvl="0" indent="0" algn="l" rtl="0" hangingPunct="1">
              <a:lnSpc>
                <a:spcPct val="100000"/>
              </a:lnSpc>
              <a:spcBef>
                <a:spcPts val="0"/>
              </a:spcBef>
              <a:spcAft>
                <a:spcPts val="0"/>
              </a:spcAft>
              <a:buNone/>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lang="en-US" sz="1200" b="0" i="0" u="none" strike="noStrike" baseline="0">
                <a:solidFill>
                  <a:srgbClr val="000000"/>
                </a:solidFill>
                <a:latin typeface="Arial" pitchFamily="18"/>
                <a:ea typeface="Arial" pitchFamily="2"/>
                <a:cs typeface="Arial" pitchFamily="2"/>
              </a:defRPr>
            </a:lvl1pPr>
          </a:lstStyle>
          <a:p>
            <a:pPr lvl="0"/>
            <a:endParaRPr lang="en-US" dirty="0"/>
          </a:p>
        </p:txBody>
      </p:sp>
      <p:sp>
        <p:nvSpPr>
          <p:cNvPr id="8" name="Slide Number Placeholder 7"/>
          <p:cNvSpPr txBox="1">
            <a:spLocks noGrp="1"/>
          </p:cNvSpPr>
          <p:nvPr>
            <p:ph type="sldNum" sz="quarter" idx="5"/>
          </p:nvPr>
        </p:nvSpPr>
        <p:spPr>
          <a:xfrm>
            <a:off x="3970719" y="8829751"/>
            <a:ext cx="3037840" cy="465185"/>
          </a:xfrm>
          <a:prstGeom prst="rect">
            <a:avLst/>
          </a:prstGeom>
          <a:noFill/>
          <a:ln>
            <a:noFill/>
          </a:ln>
        </p:spPr>
        <p:txBody>
          <a:bodyPr vert="horz" wrap="square" lIns="91710" tIns="47689" rIns="91710" bIns="47689" anchor="b" anchorCtr="0" compatLnSpc="1"/>
          <a:lstStyle>
            <a:lvl1pPr marL="0" marR="0" lvl="0" indent="0" algn="r" rtl="0" hangingPunct="1">
              <a:lnSpc>
                <a:spcPct val="100000"/>
              </a:lnSpc>
              <a:spcBef>
                <a:spcPts val="0"/>
              </a:spcBef>
              <a:spcAft>
                <a:spcPts val="0"/>
              </a:spcAft>
              <a:buNone/>
              <a:tabLst>
                <a:tab pos="0" algn="l"/>
                <a:tab pos="931774" algn="l"/>
                <a:tab pos="1863547" algn="l"/>
                <a:tab pos="2795320" algn="l"/>
                <a:tab pos="3727094" algn="l"/>
                <a:tab pos="4658868" algn="l"/>
                <a:tab pos="5590641" algn="l"/>
                <a:tab pos="6522414" algn="l"/>
                <a:tab pos="7454189" algn="l"/>
                <a:tab pos="8385962" algn="l"/>
                <a:tab pos="9317736" algn="l"/>
                <a:tab pos="10249510" algn="l"/>
              </a:tabLst>
              <a:defRPr lang="en-US" sz="1200" b="0" i="0" u="none" strike="noStrike" baseline="0">
                <a:solidFill>
                  <a:srgbClr val="000000"/>
                </a:solidFill>
                <a:latin typeface="Arial" pitchFamily="18"/>
                <a:ea typeface="Arial" pitchFamily="2"/>
                <a:cs typeface="Arial" pitchFamily="2"/>
              </a:defRPr>
            </a:lvl1pPr>
          </a:lstStyle>
          <a:p>
            <a:pPr lvl="0"/>
            <a:fld id="{F6A8337F-4A6F-4569-B5D4-B7CCA67A6A76}" type="slidenum">
              <a:t>‹#›</a:t>
            </a:fld>
            <a:endParaRPr lang="en-US" dirty="0"/>
          </a:p>
        </p:txBody>
      </p:sp>
    </p:spTree>
    <p:extLst>
      <p:ext uri="{BB962C8B-B14F-4D97-AF65-F5344CB8AC3E}">
        <p14:creationId xmlns:p14="http://schemas.microsoft.com/office/powerpoint/2010/main" val="335397397"/>
      </p:ext>
    </p:extLst>
  </p:cSld>
  <p:clrMap bg1="lt1" tx1="dk1" bg2="lt2" tx2="dk2" accent1="accent1" accent2="accent2" accent3="accent3" accent4="accent4" accent5="accent5" accent6="accent6" hlink="hlink" folHlink="folHlink"/>
  <p:notesStyle>
    <a:lvl1pPr marL="0" marR="0" indent="0" algn="l" rtl="0" hangingPunct="1">
      <a:lnSpc>
        <a:spcPct val="100000"/>
      </a:lnSpc>
      <a:spcBef>
        <a:spcPts val="448"/>
      </a:spcBef>
      <a:spcAft>
        <a:spcPts val="0"/>
      </a:spcAft>
      <a:tabLst>
        <a:tab pos="0" algn="l"/>
        <a:tab pos="914400" algn="l"/>
        <a:tab pos="1828800" algn="l"/>
        <a:tab pos="2743199" algn="l"/>
        <a:tab pos="3657600" algn="l"/>
        <a:tab pos="4572000" algn="l"/>
        <a:tab pos="5486399" algn="l"/>
        <a:tab pos="6400799" algn="l"/>
        <a:tab pos="7315200" algn="l"/>
        <a:tab pos="8229600" algn="l"/>
        <a:tab pos="9144000" algn="l"/>
        <a:tab pos="10058400" algn="l"/>
      </a:tabLst>
      <a:defRPr lang="en-US" sz="1200" b="0" i="0" u="none" strike="noStrike" baseline="0">
        <a:ln>
          <a:noFill/>
        </a:ln>
        <a:solidFill>
          <a:srgbClr val="000000"/>
        </a:solidFill>
        <a:latin typeface="Arial" pitchFamily="18"/>
        <a:cs typeface="Arial" pitchFamily="2"/>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68400" y="697229"/>
            <a:ext cx="4673600" cy="3486150"/>
          </a:xfrm>
          <a:prstGeom prst="rect">
            <a:avLst/>
          </a:prstGeom>
        </p:spPr>
        <p:style>
          <a:lnRef idx="2">
            <a:schemeClr val="accent1">
              <a:shade val="50000"/>
            </a:schemeClr>
          </a:lnRef>
          <a:fillRef idx="1">
            <a:schemeClr val="accent1"/>
          </a:fillRef>
          <a:effectRef idx="0">
            <a:schemeClr val="accent1"/>
          </a:effectRef>
          <a:fontRef idx="minor">
            <a:schemeClr val="lt1"/>
          </a:fontRef>
        </p:style>
      </p:sp>
      <p:sp>
        <p:nvSpPr>
          <p:cNvPr id="3" name="Notes Placeholder 2"/>
          <p:cNvSpPr txBox="1">
            <a:spLocks noGrp="1"/>
          </p:cNvSpPr>
          <p:nvPr>
            <p:ph type="body" sz="quarter" idx="1"/>
          </p:nvPr>
        </p:nvSpPr>
        <p:spPr>
          <a:xfrm>
            <a:off x="701039" y="4415790"/>
            <a:ext cx="5608319" cy="184666"/>
          </a:xfrm>
        </p:spPr>
        <p:txBody>
          <a:bodyPr lIns="0" tIns="0" rIns="0" bIns="0">
            <a:spAutoFit/>
          </a:bodyPr>
          <a:lstStyle>
            <a:defPPr lvl="0">
              <a:buClr>
                <a:srgbClr val="000000"/>
              </a:buClr>
              <a:buSzPct val="100000"/>
              <a:buFont typeface="Arial" pitchFamily="34"/>
              <a:buNone/>
            </a:defPPr>
            <a:lvl1pPr lvl="0">
              <a:buClr>
                <a:srgbClr val="000000"/>
              </a:buClr>
              <a:buSzPct val="100000"/>
              <a:buFont typeface="Arial" pitchFamily="34"/>
              <a:buChar char="•"/>
            </a:lvl1pPr>
            <a:lvl2pPr lvl="1">
              <a:buClr>
                <a:srgbClr val="000000"/>
              </a:buClr>
              <a:buSzPct val="100000"/>
              <a:buFont typeface="Arial" pitchFamily="34"/>
              <a:buChar char="•"/>
            </a:lvl2pPr>
            <a:lvl3pPr lvl="2">
              <a:buClr>
                <a:srgbClr val="000000"/>
              </a:buClr>
              <a:buSzPct val="100000"/>
              <a:buFont typeface="Arial" pitchFamily="34"/>
              <a:buChar char="•"/>
            </a:lvl3pPr>
            <a:lvl4pPr lvl="3">
              <a:buClr>
                <a:srgbClr val="000000"/>
              </a:buClr>
              <a:buSzPct val="100000"/>
              <a:buFont typeface="Arial" pitchFamily="34"/>
              <a:buChar char="•"/>
            </a:lvl4pPr>
            <a:lvl5pPr lvl="4">
              <a:buClr>
                <a:srgbClr val="000000"/>
              </a:buClr>
              <a:buSzPct val="100000"/>
              <a:buFont typeface="Arial" pitchFamily="34"/>
              <a:buChar char="•"/>
            </a:lvl5pPr>
            <a:lvl6pPr lvl="5">
              <a:buClr>
                <a:srgbClr val="000000"/>
              </a:buClr>
              <a:buSzPct val="100000"/>
              <a:buFont typeface="Arial" pitchFamily="34"/>
              <a:buChar char="•"/>
            </a:lvl6pPr>
            <a:lvl7pPr lvl="6">
              <a:buClr>
                <a:srgbClr val="000000"/>
              </a:buClr>
              <a:buSzPct val="100000"/>
              <a:buFont typeface="Arial" pitchFamily="34"/>
              <a:buChar char="•"/>
            </a:lvl7pPr>
            <a:lvl8pPr lvl="7">
              <a:buClr>
                <a:srgbClr val="000000"/>
              </a:buClr>
              <a:buSzPct val="100000"/>
              <a:buFont typeface="Arial" pitchFamily="34"/>
              <a:buChar char="•"/>
            </a:lvl8pPr>
            <a:lvl9pPr lvl="8">
              <a:buClr>
                <a:srgbClr val="000000"/>
              </a:buClr>
              <a:buSzPct val="100000"/>
              <a:buFont typeface="Arial" pitchFamily="34"/>
              <a:buChar char="•"/>
            </a:lvl9pPr>
          </a:lstStyle>
          <a:p>
            <a:endParaRPr lang="en-US" kern="1200"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81100" y="696913"/>
            <a:ext cx="4648200" cy="348615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lvl="0"/>
            <a:fld id="{F6A8337F-4A6F-4569-B5D4-B7CCA67A6A76}" type="slidenum">
              <a:rPr lang="en-US" smtClean="0"/>
              <a:t>2</a:t>
            </a:fld>
            <a:endParaRPr lang="en-US" dirty="0"/>
          </a:p>
        </p:txBody>
      </p:sp>
    </p:spTree>
    <p:extLst>
      <p:ext uri="{BB962C8B-B14F-4D97-AF65-F5344CB8AC3E}">
        <p14:creationId xmlns:p14="http://schemas.microsoft.com/office/powerpoint/2010/main" val="160145520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68400" y="697229"/>
            <a:ext cx="4673600" cy="3486150"/>
          </a:xfrm>
          <a:prstGeom prst="rect">
            <a:avLst/>
          </a:prstGeom>
        </p:spPr>
        <p:style>
          <a:lnRef idx="2">
            <a:schemeClr val="accent1">
              <a:shade val="50000"/>
            </a:schemeClr>
          </a:lnRef>
          <a:fillRef idx="1">
            <a:schemeClr val="accent1"/>
          </a:fillRef>
          <a:effectRef idx="0">
            <a:schemeClr val="accent1"/>
          </a:effectRef>
          <a:fontRef idx="minor">
            <a:schemeClr val="lt1"/>
          </a:fontRef>
        </p:style>
      </p:sp>
      <p:sp>
        <p:nvSpPr>
          <p:cNvPr id="3" name="Notes Placeholder 2"/>
          <p:cNvSpPr txBox="1">
            <a:spLocks noGrp="1"/>
          </p:cNvSpPr>
          <p:nvPr>
            <p:ph type="body" sz="quarter" idx="1"/>
          </p:nvPr>
        </p:nvSpPr>
        <p:spPr>
          <a:xfrm>
            <a:off x="701039" y="4415790"/>
            <a:ext cx="5608319" cy="280975"/>
          </a:xfrm>
        </p:spPr>
        <p:txBody>
          <a:bodyPr>
            <a:spAutoFit/>
          </a:bodyPr>
          <a:lstStyle>
            <a:defPPr lvl="0">
              <a:buClr>
                <a:srgbClr val="000000"/>
              </a:buClr>
              <a:buSzPct val="100000"/>
              <a:buFont typeface="Arial" pitchFamily="34"/>
              <a:buNone/>
            </a:defPPr>
            <a:lvl1pPr lvl="0">
              <a:buClr>
                <a:srgbClr val="000000"/>
              </a:buClr>
              <a:buSzPct val="100000"/>
              <a:buFont typeface="Arial" pitchFamily="34"/>
              <a:buChar char="•"/>
            </a:lvl1pPr>
            <a:lvl2pPr lvl="1">
              <a:buClr>
                <a:srgbClr val="000000"/>
              </a:buClr>
              <a:buSzPct val="100000"/>
              <a:buFont typeface="Arial" pitchFamily="34"/>
              <a:buChar char="•"/>
            </a:lvl2pPr>
            <a:lvl3pPr lvl="2">
              <a:buClr>
                <a:srgbClr val="000000"/>
              </a:buClr>
              <a:buSzPct val="100000"/>
              <a:buFont typeface="Arial" pitchFamily="34"/>
              <a:buChar char="•"/>
            </a:lvl3pPr>
            <a:lvl4pPr lvl="3">
              <a:buClr>
                <a:srgbClr val="000000"/>
              </a:buClr>
              <a:buSzPct val="100000"/>
              <a:buFont typeface="Arial" pitchFamily="34"/>
              <a:buChar char="•"/>
            </a:lvl4pPr>
            <a:lvl5pPr lvl="4">
              <a:buClr>
                <a:srgbClr val="000000"/>
              </a:buClr>
              <a:buSzPct val="100000"/>
              <a:buFont typeface="Arial" pitchFamily="34"/>
              <a:buChar char="•"/>
            </a:lvl5pPr>
            <a:lvl6pPr lvl="5">
              <a:buClr>
                <a:srgbClr val="000000"/>
              </a:buClr>
              <a:buSzPct val="100000"/>
              <a:buFont typeface="Arial" pitchFamily="34"/>
              <a:buChar char="•"/>
            </a:lvl6pPr>
            <a:lvl7pPr lvl="6">
              <a:buClr>
                <a:srgbClr val="000000"/>
              </a:buClr>
              <a:buSzPct val="100000"/>
              <a:buFont typeface="Arial" pitchFamily="34"/>
              <a:buChar char="•"/>
            </a:lvl7pPr>
            <a:lvl8pPr lvl="7">
              <a:buClr>
                <a:srgbClr val="000000"/>
              </a:buClr>
              <a:buSzPct val="100000"/>
              <a:buFont typeface="Arial" pitchFamily="34"/>
              <a:buChar char="•"/>
            </a:lvl8pPr>
            <a:lvl9pPr lvl="8">
              <a:buClr>
                <a:srgbClr val="000000"/>
              </a:buClr>
              <a:buSzPct val="100000"/>
              <a:buFont typeface="Arial" pitchFamily="34"/>
              <a:buChar char="•"/>
            </a:lvl9pPr>
          </a:lstStyle>
          <a:p>
            <a:endParaRPr lang="en-US"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noResize="1"/>
          </p:cNvSpPr>
          <p:nvPr>
            <p:ph type="sldImg"/>
          </p:nvPr>
        </p:nvSpPr>
        <p:spPr>
          <a:xfrm>
            <a:off x="1181100" y="696913"/>
            <a:ext cx="4648200" cy="3486150"/>
          </a:xfrm>
          <a:solidFill>
            <a:schemeClr val="accent1"/>
          </a:solidFill>
          <a:ln w="25400">
            <a:solidFill>
              <a:schemeClr val="accent1">
                <a:shade val="50000"/>
              </a:schemeClr>
            </a:solidFill>
            <a:prstDash val="solid"/>
          </a:ln>
        </p:spPr>
      </p:sp>
      <p:sp>
        <p:nvSpPr>
          <p:cNvPr id="3" name="Notes Placeholder 2"/>
          <p:cNvSpPr txBox="1">
            <a:spLocks noGrp="1"/>
          </p:cNvSpPr>
          <p:nvPr>
            <p:ph type="body" sz="quarter" idx="1"/>
          </p:nvPr>
        </p:nvSpPr>
        <p:spPr>
          <a:xfrm>
            <a:off x="701039" y="4415791"/>
            <a:ext cx="5608319" cy="4187405"/>
          </a:xfrm>
        </p:spPr>
        <p:txBody>
          <a:bodyPr/>
          <a:lstStyle>
            <a:defPPr lvl="0">
              <a:buClr>
                <a:srgbClr val="000000"/>
              </a:buClr>
              <a:buSzPct val="100000"/>
              <a:buFont typeface="Arial" pitchFamily="34"/>
              <a:buNone/>
            </a:defPPr>
            <a:lvl1pPr lvl="0">
              <a:buClr>
                <a:srgbClr val="000000"/>
              </a:buClr>
              <a:buSzPct val="100000"/>
              <a:buFont typeface="Arial" pitchFamily="34"/>
              <a:buChar char="•"/>
            </a:lvl1pPr>
            <a:lvl2pPr lvl="1">
              <a:buClr>
                <a:srgbClr val="000000"/>
              </a:buClr>
              <a:buSzPct val="100000"/>
              <a:buFont typeface="Arial" pitchFamily="34"/>
              <a:buChar char="•"/>
            </a:lvl2pPr>
            <a:lvl3pPr lvl="2">
              <a:buClr>
                <a:srgbClr val="000000"/>
              </a:buClr>
              <a:buSzPct val="100000"/>
              <a:buFont typeface="Arial" pitchFamily="34"/>
              <a:buChar char="•"/>
            </a:lvl3pPr>
            <a:lvl4pPr lvl="3">
              <a:buClr>
                <a:srgbClr val="000000"/>
              </a:buClr>
              <a:buSzPct val="100000"/>
              <a:buFont typeface="Arial" pitchFamily="34"/>
              <a:buChar char="•"/>
            </a:lvl4pPr>
            <a:lvl5pPr lvl="4">
              <a:buClr>
                <a:srgbClr val="000000"/>
              </a:buClr>
              <a:buSzPct val="100000"/>
              <a:buFont typeface="Arial" pitchFamily="34"/>
              <a:buChar char="•"/>
            </a:lvl5pPr>
            <a:lvl6pPr lvl="5">
              <a:buClr>
                <a:srgbClr val="000000"/>
              </a:buClr>
              <a:buSzPct val="100000"/>
              <a:buFont typeface="Arial" pitchFamily="34"/>
              <a:buChar char="•"/>
            </a:lvl6pPr>
            <a:lvl7pPr lvl="6">
              <a:buClr>
                <a:srgbClr val="000000"/>
              </a:buClr>
              <a:buSzPct val="100000"/>
              <a:buFont typeface="Arial" pitchFamily="34"/>
              <a:buChar char="•"/>
            </a:lvl7pPr>
            <a:lvl8pPr lvl="7">
              <a:buClr>
                <a:srgbClr val="000000"/>
              </a:buClr>
              <a:buSzPct val="100000"/>
              <a:buFont typeface="Arial" pitchFamily="34"/>
              <a:buChar char="•"/>
            </a:lvl8pPr>
            <a:lvl9pPr lvl="8">
              <a:buClr>
                <a:srgbClr val="000000"/>
              </a:buClr>
              <a:buSzPct val="100000"/>
              <a:buFont typeface="Arial" pitchFamily="34"/>
              <a:buChar char="•"/>
            </a:lvl9pPr>
          </a:lstStyle>
          <a:p>
            <a:endParaRPr lang="en-US"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noResize="1"/>
          </p:cNvSpPr>
          <p:nvPr>
            <p:ph type="sldImg"/>
          </p:nvPr>
        </p:nvSpPr>
        <p:spPr>
          <a:xfrm>
            <a:off x="1181100" y="696913"/>
            <a:ext cx="4648200" cy="3486150"/>
          </a:xfrm>
          <a:solidFill>
            <a:schemeClr val="accent1"/>
          </a:solidFill>
          <a:ln w="25400">
            <a:solidFill>
              <a:schemeClr val="accent1">
                <a:shade val="50000"/>
              </a:schemeClr>
            </a:solidFill>
            <a:prstDash val="solid"/>
          </a:ln>
        </p:spPr>
      </p:sp>
      <p:sp>
        <p:nvSpPr>
          <p:cNvPr id="3" name="Notes Placeholder 2"/>
          <p:cNvSpPr txBox="1">
            <a:spLocks noGrp="1"/>
          </p:cNvSpPr>
          <p:nvPr>
            <p:ph type="body" sz="quarter" idx="1"/>
          </p:nvPr>
        </p:nvSpPr>
        <p:spPr>
          <a:xfrm>
            <a:off x="701039" y="4415791"/>
            <a:ext cx="5608319" cy="4187405"/>
          </a:xfrm>
        </p:spPr>
        <p:txBody>
          <a:bodyPr/>
          <a:lstStyle>
            <a:defPPr lvl="0">
              <a:buClr>
                <a:srgbClr val="000000"/>
              </a:buClr>
              <a:buSzPct val="100000"/>
              <a:buFont typeface="Arial" pitchFamily="34"/>
              <a:buNone/>
            </a:defPPr>
            <a:lvl1pPr lvl="0">
              <a:buClr>
                <a:srgbClr val="000000"/>
              </a:buClr>
              <a:buSzPct val="100000"/>
              <a:buFont typeface="Arial" pitchFamily="34"/>
              <a:buChar char="•"/>
            </a:lvl1pPr>
            <a:lvl2pPr lvl="1">
              <a:buClr>
                <a:srgbClr val="000000"/>
              </a:buClr>
              <a:buSzPct val="100000"/>
              <a:buFont typeface="Arial" pitchFamily="34"/>
              <a:buChar char="•"/>
            </a:lvl2pPr>
            <a:lvl3pPr lvl="2">
              <a:buClr>
                <a:srgbClr val="000000"/>
              </a:buClr>
              <a:buSzPct val="100000"/>
              <a:buFont typeface="Arial" pitchFamily="34"/>
              <a:buChar char="•"/>
            </a:lvl3pPr>
            <a:lvl4pPr lvl="3">
              <a:buClr>
                <a:srgbClr val="000000"/>
              </a:buClr>
              <a:buSzPct val="100000"/>
              <a:buFont typeface="Arial" pitchFamily="34"/>
              <a:buChar char="•"/>
            </a:lvl4pPr>
            <a:lvl5pPr lvl="4">
              <a:buClr>
                <a:srgbClr val="000000"/>
              </a:buClr>
              <a:buSzPct val="100000"/>
              <a:buFont typeface="Arial" pitchFamily="34"/>
              <a:buChar char="•"/>
            </a:lvl5pPr>
            <a:lvl6pPr lvl="5">
              <a:buClr>
                <a:srgbClr val="000000"/>
              </a:buClr>
              <a:buSzPct val="100000"/>
              <a:buFont typeface="Arial" pitchFamily="34"/>
              <a:buChar char="•"/>
            </a:lvl6pPr>
            <a:lvl7pPr lvl="6">
              <a:buClr>
                <a:srgbClr val="000000"/>
              </a:buClr>
              <a:buSzPct val="100000"/>
              <a:buFont typeface="Arial" pitchFamily="34"/>
              <a:buChar char="•"/>
            </a:lvl7pPr>
            <a:lvl8pPr lvl="7">
              <a:buClr>
                <a:srgbClr val="000000"/>
              </a:buClr>
              <a:buSzPct val="100000"/>
              <a:buFont typeface="Arial" pitchFamily="34"/>
              <a:buChar char="•"/>
            </a:lvl8pPr>
            <a:lvl9pPr lvl="8">
              <a:buClr>
                <a:srgbClr val="000000"/>
              </a:buClr>
              <a:buSzPct val="100000"/>
              <a:buFont typeface="Arial" pitchFamily="34"/>
              <a:buChar char="•"/>
            </a:lvl9pPr>
          </a:lstStyle>
          <a:p>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pPr lvl="0"/>
            <a:endParaRPr lang="en-US" dirty="0"/>
          </a:p>
        </p:txBody>
      </p:sp>
      <p:sp>
        <p:nvSpPr>
          <p:cNvPr id="5" name="Footer Placeholder 4"/>
          <p:cNvSpPr>
            <a:spLocks noGrp="1"/>
          </p:cNvSpPr>
          <p:nvPr>
            <p:ph type="ftr" sz="quarter" idx="11"/>
          </p:nvPr>
        </p:nvSpPr>
        <p:spPr/>
        <p:txBody>
          <a:bodyPr/>
          <a:lstStyle/>
          <a:p>
            <a:pPr lvl="0"/>
            <a:endParaRPr lang="en-US" dirty="0"/>
          </a:p>
        </p:txBody>
      </p:sp>
      <p:sp>
        <p:nvSpPr>
          <p:cNvPr id="6" name="Slide Number Placeholder 5"/>
          <p:cNvSpPr>
            <a:spLocks noGrp="1"/>
          </p:cNvSpPr>
          <p:nvPr>
            <p:ph type="sldNum" sz="quarter" idx="12"/>
          </p:nvPr>
        </p:nvSpPr>
        <p:spPr/>
        <p:txBody>
          <a:bodyPr/>
          <a:lstStyle/>
          <a:p>
            <a:pPr lvl="0"/>
            <a:fld id="{4E9B5016-2F29-46F6-8FE7-9AD49CA8BDF2}" type="slidenum">
              <a:t>‹#›</a:t>
            </a:fld>
            <a:endParaRPr lang="en-US" dirty="0"/>
          </a:p>
        </p:txBody>
      </p:sp>
    </p:spTree>
    <p:extLst>
      <p:ext uri="{BB962C8B-B14F-4D97-AF65-F5344CB8AC3E}">
        <p14:creationId xmlns:p14="http://schemas.microsoft.com/office/powerpoint/2010/main" val="183093451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pPr lvl="0"/>
            <a:endParaRPr lang="en-US" dirty="0"/>
          </a:p>
        </p:txBody>
      </p:sp>
      <p:sp>
        <p:nvSpPr>
          <p:cNvPr id="5" name="Footer Placeholder 4"/>
          <p:cNvSpPr>
            <a:spLocks noGrp="1"/>
          </p:cNvSpPr>
          <p:nvPr>
            <p:ph type="ftr" sz="quarter" idx="11"/>
          </p:nvPr>
        </p:nvSpPr>
        <p:spPr/>
        <p:txBody>
          <a:bodyPr/>
          <a:lstStyle/>
          <a:p>
            <a:pPr lvl="0"/>
            <a:endParaRPr lang="en-US" dirty="0"/>
          </a:p>
        </p:txBody>
      </p:sp>
      <p:sp>
        <p:nvSpPr>
          <p:cNvPr id="6" name="Slide Number Placeholder 5"/>
          <p:cNvSpPr>
            <a:spLocks noGrp="1"/>
          </p:cNvSpPr>
          <p:nvPr>
            <p:ph type="sldNum" sz="quarter" idx="12"/>
          </p:nvPr>
        </p:nvSpPr>
        <p:spPr/>
        <p:txBody>
          <a:bodyPr/>
          <a:lstStyle/>
          <a:p>
            <a:pPr lvl="0"/>
            <a:fld id="{452BCA3A-234F-4A72-A319-A4532A6EED5E}" type="slidenum">
              <a:t>‹#›</a:t>
            </a:fld>
            <a:endParaRPr lang="en-US" dirty="0"/>
          </a:p>
        </p:txBody>
      </p:sp>
    </p:spTree>
    <p:extLst>
      <p:ext uri="{BB962C8B-B14F-4D97-AF65-F5344CB8AC3E}">
        <p14:creationId xmlns:p14="http://schemas.microsoft.com/office/powerpoint/2010/main" val="882042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7813"/>
            <a:ext cx="2057400" cy="5853112"/>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7813"/>
            <a:ext cx="6019800" cy="5853112"/>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pPr lvl="0"/>
            <a:endParaRPr lang="en-US" dirty="0"/>
          </a:p>
        </p:txBody>
      </p:sp>
      <p:sp>
        <p:nvSpPr>
          <p:cNvPr id="5" name="Footer Placeholder 4"/>
          <p:cNvSpPr>
            <a:spLocks noGrp="1"/>
          </p:cNvSpPr>
          <p:nvPr>
            <p:ph type="ftr" sz="quarter" idx="11"/>
          </p:nvPr>
        </p:nvSpPr>
        <p:spPr/>
        <p:txBody>
          <a:bodyPr/>
          <a:lstStyle/>
          <a:p>
            <a:pPr lvl="0"/>
            <a:endParaRPr lang="en-US" dirty="0"/>
          </a:p>
        </p:txBody>
      </p:sp>
      <p:sp>
        <p:nvSpPr>
          <p:cNvPr id="6" name="Slide Number Placeholder 5"/>
          <p:cNvSpPr>
            <a:spLocks noGrp="1"/>
          </p:cNvSpPr>
          <p:nvPr>
            <p:ph type="sldNum" sz="quarter" idx="12"/>
          </p:nvPr>
        </p:nvSpPr>
        <p:spPr/>
        <p:txBody>
          <a:bodyPr/>
          <a:lstStyle/>
          <a:p>
            <a:pPr lvl="0"/>
            <a:fld id="{41C3BC8D-BD45-4168-ACC9-EA60DBDE1209}" type="slidenum">
              <a:t>‹#›</a:t>
            </a:fld>
            <a:endParaRPr lang="en-US" dirty="0"/>
          </a:p>
        </p:txBody>
      </p:sp>
    </p:spTree>
    <p:extLst>
      <p:ext uri="{BB962C8B-B14F-4D97-AF65-F5344CB8AC3E}">
        <p14:creationId xmlns:p14="http://schemas.microsoft.com/office/powerpoint/2010/main" val="285936601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pPr lvl="0"/>
            <a:endParaRPr lang="en-US" dirty="0"/>
          </a:p>
        </p:txBody>
      </p:sp>
      <p:sp>
        <p:nvSpPr>
          <p:cNvPr id="5" name="Footer Placeholder 4"/>
          <p:cNvSpPr>
            <a:spLocks noGrp="1"/>
          </p:cNvSpPr>
          <p:nvPr>
            <p:ph type="ftr" sz="quarter" idx="11"/>
          </p:nvPr>
        </p:nvSpPr>
        <p:spPr/>
        <p:txBody>
          <a:bodyPr/>
          <a:lstStyle/>
          <a:p>
            <a:pPr lvl="0"/>
            <a:endParaRPr lang="en-US" dirty="0"/>
          </a:p>
        </p:txBody>
      </p:sp>
      <p:sp>
        <p:nvSpPr>
          <p:cNvPr id="6" name="Slide Number Placeholder 5"/>
          <p:cNvSpPr>
            <a:spLocks noGrp="1"/>
          </p:cNvSpPr>
          <p:nvPr>
            <p:ph type="sldNum" sz="quarter" idx="12"/>
          </p:nvPr>
        </p:nvSpPr>
        <p:spPr/>
        <p:txBody>
          <a:bodyPr/>
          <a:lstStyle/>
          <a:p>
            <a:pPr lvl="0"/>
            <a:fld id="{08A6AAC1-A173-4EA1-BEB6-CD6D69A28A3D}" type="slidenum">
              <a:t>‹#›</a:t>
            </a:fld>
            <a:endParaRPr lang="en-US" dirty="0"/>
          </a:p>
        </p:txBody>
      </p:sp>
    </p:spTree>
    <p:extLst>
      <p:ext uri="{BB962C8B-B14F-4D97-AF65-F5344CB8AC3E}">
        <p14:creationId xmlns:p14="http://schemas.microsoft.com/office/powerpoint/2010/main" val="29900162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lvl="0"/>
            <a:endParaRPr lang="en-US" dirty="0"/>
          </a:p>
        </p:txBody>
      </p:sp>
      <p:sp>
        <p:nvSpPr>
          <p:cNvPr id="5" name="Footer Placeholder 4"/>
          <p:cNvSpPr>
            <a:spLocks noGrp="1"/>
          </p:cNvSpPr>
          <p:nvPr>
            <p:ph type="ftr" sz="quarter" idx="11"/>
          </p:nvPr>
        </p:nvSpPr>
        <p:spPr/>
        <p:txBody>
          <a:bodyPr/>
          <a:lstStyle/>
          <a:p>
            <a:pPr lvl="0"/>
            <a:endParaRPr lang="en-US" dirty="0"/>
          </a:p>
        </p:txBody>
      </p:sp>
      <p:sp>
        <p:nvSpPr>
          <p:cNvPr id="6" name="Slide Number Placeholder 5"/>
          <p:cNvSpPr>
            <a:spLocks noGrp="1"/>
          </p:cNvSpPr>
          <p:nvPr>
            <p:ph type="sldNum" sz="quarter" idx="12"/>
          </p:nvPr>
        </p:nvSpPr>
        <p:spPr/>
        <p:txBody>
          <a:bodyPr/>
          <a:lstStyle/>
          <a:p>
            <a:pPr lvl="0"/>
            <a:fld id="{5BBFA7D9-13ED-4DB1-8668-F49C0B1CD368}" type="slidenum">
              <a:t>‹#›</a:t>
            </a:fld>
            <a:endParaRPr lang="en-US" dirty="0"/>
          </a:p>
        </p:txBody>
      </p:sp>
    </p:spTree>
    <p:extLst>
      <p:ext uri="{BB962C8B-B14F-4D97-AF65-F5344CB8AC3E}">
        <p14:creationId xmlns:p14="http://schemas.microsoft.com/office/powerpoint/2010/main" val="12401364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pPr lvl="0"/>
            <a:endParaRPr lang="en-US" dirty="0"/>
          </a:p>
        </p:txBody>
      </p:sp>
      <p:sp>
        <p:nvSpPr>
          <p:cNvPr id="6" name="Footer Placeholder 5"/>
          <p:cNvSpPr>
            <a:spLocks noGrp="1"/>
          </p:cNvSpPr>
          <p:nvPr>
            <p:ph type="ftr" sz="quarter" idx="11"/>
          </p:nvPr>
        </p:nvSpPr>
        <p:spPr/>
        <p:txBody>
          <a:bodyPr/>
          <a:lstStyle/>
          <a:p>
            <a:pPr lvl="0"/>
            <a:endParaRPr lang="en-US" dirty="0"/>
          </a:p>
        </p:txBody>
      </p:sp>
      <p:sp>
        <p:nvSpPr>
          <p:cNvPr id="7" name="Slide Number Placeholder 6"/>
          <p:cNvSpPr>
            <a:spLocks noGrp="1"/>
          </p:cNvSpPr>
          <p:nvPr>
            <p:ph type="sldNum" sz="quarter" idx="12"/>
          </p:nvPr>
        </p:nvSpPr>
        <p:spPr/>
        <p:txBody>
          <a:bodyPr/>
          <a:lstStyle/>
          <a:p>
            <a:pPr lvl="0"/>
            <a:fld id="{60B6DDA2-566A-486D-AA11-E70BDC55901F}" type="slidenum">
              <a:t>‹#›</a:t>
            </a:fld>
            <a:endParaRPr lang="en-US" dirty="0"/>
          </a:p>
        </p:txBody>
      </p:sp>
    </p:spTree>
    <p:extLst>
      <p:ext uri="{BB962C8B-B14F-4D97-AF65-F5344CB8AC3E}">
        <p14:creationId xmlns:p14="http://schemas.microsoft.com/office/powerpoint/2010/main" val="33295976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pPr lvl="0"/>
            <a:endParaRPr lang="en-US" dirty="0"/>
          </a:p>
        </p:txBody>
      </p:sp>
      <p:sp>
        <p:nvSpPr>
          <p:cNvPr id="8" name="Footer Placeholder 7"/>
          <p:cNvSpPr>
            <a:spLocks noGrp="1"/>
          </p:cNvSpPr>
          <p:nvPr>
            <p:ph type="ftr" sz="quarter" idx="11"/>
          </p:nvPr>
        </p:nvSpPr>
        <p:spPr/>
        <p:txBody>
          <a:bodyPr/>
          <a:lstStyle/>
          <a:p>
            <a:pPr lvl="0"/>
            <a:endParaRPr lang="en-US" dirty="0"/>
          </a:p>
        </p:txBody>
      </p:sp>
      <p:sp>
        <p:nvSpPr>
          <p:cNvPr id="9" name="Slide Number Placeholder 8"/>
          <p:cNvSpPr>
            <a:spLocks noGrp="1"/>
          </p:cNvSpPr>
          <p:nvPr>
            <p:ph type="sldNum" sz="quarter" idx="12"/>
          </p:nvPr>
        </p:nvSpPr>
        <p:spPr/>
        <p:txBody>
          <a:bodyPr/>
          <a:lstStyle/>
          <a:p>
            <a:pPr lvl="0"/>
            <a:fld id="{E89CA491-2633-4DA8-ADED-03910A32D1B6}" type="slidenum">
              <a:t>‹#›</a:t>
            </a:fld>
            <a:endParaRPr lang="en-US" dirty="0"/>
          </a:p>
        </p:txBody>
      </p:sp>
    </p:spTree>
    <p:extLst>
      <p:ext uri="{BB962C8B-B14F-4D97-AF65-F5344CB8AC3E}">
        <p14:creationId xmlns:p14="http://schemas.microsoft.com/office/powerpoint/2010/main" val="20815934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pPr lvl="0"/>
            <a:endParaRPr lang="en-US" dirty="0"/>
          </a:p>
        </p:txBody>
      </p:sp>
      <p:sp>
        <p:nvSpPr>
          <p:cNvPr id="4" name="Footer Placeholder 3"/>
          <p:cNvSpPr>
            <a:spLocks noGrp="1"/>
          </p:cNvSpPr>
          <p:nvPr>
            <p:ph type="ftr" sz="quarter" idx="11"/>
          </p:nvPr>
        </p:nvSpPr>
        <p:spPr/>
        <p:txBody>
          <a:bodyPr/>
          <a:lstStyle/>
          <a:p>
            <a:pPr lvl="0"/>
            <a:endParaRPr lang="en-US" dirty="0"/>
          </a:p>
        </p:txBody>
      </p:sp>
      <p:sp>
        <p:nvSpPr>
          <p:cNvPr id="5" name="Slide Number Placeholder 4"/>
          <p:cNvSpPr>
            <a:spLocks noGrp="1"/>
          </p:cNvSpPr>
          <p:nvPr>
            <p:ph type="sldNum" sz="quarter" idx="12"/>
          </p:nvPr>
        </p:nvSpPr>
        <p:spPr/>
        <p:txBody>
          <a:bodyPr/>
          <a:lstStyle/>
          <a:p>
            <a:pPr lvl="0"/>
            <a:fld id="{1EE34983-1B6D-4992-A9C2-1B77E36D6B87}" type="slidenum">
              <a:t>‹#›</a:t>
            </a:fld>
            <a:endParaRPr lang="en-US" dirty="0"/>
          </a:p>
        </p:txBody>
      </p:sp>
    </p:spTree>
    <p:extLst>
      <p:ext uri="{BB962C8B-B14F-4D97-AF65-F5344CB8AC3E}">
        <p14:creationId xmlns:p14="http://schemas.microsoft.com/office/powerpoint/2010/main" val="87746848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lvl="0"/>
            <a:endParaRPr lang="en-US" dirty="0"/>
          </a:p>
        </p:txBody>
      </p:sp>
      <p:sp>
        <p:nvSpPr>
          <p:cNvPr id="3" name="Footer Placeholder 2"/>
          <p:cNvSpPr>
            <a:spLocks noGrp="1"/>
          </p:cNvSpPr>
          <p:nvPr>
            <p:ph type="ftr" sz="quarter" idx="11"/>
          </p:nvPr>
        </p:nvSpPr>
        <p:spPr/>
        <p:txBody>
          <a:bodyPr/>
          <a:lstStyle/>
          <a:p>
            <a:pPr lvl="0"/>
            <a:endParaRPr lang="en-US" dirty="0"/>
          </a:p>
        </p:txBody>
      </p:sp>
      <p:sp>
        <p:nvSpPr>
          <p:cNvPr id="4" name="Slide Number Placeholder 3"/>
          <p:cNvSpPr>
            <a:spLocks noGrp="1"/>
          </p:cNvSpPr>
          <p:nvPr>
            <p:ph type="sldNum" sz="quarter" idx="12"/>
          </p:nvPr>
        </p:nvSpPr>
        <p:spPr/>
        <p:txBody>
          <a:bodyPr/>
          <a:lstStyle/>
          <a:p>
            <a:pPr lvl="0"/>
            <a:fld id="{145CCC6D-89F8-4B46-A00D-734A755AB4FC}" type="slidenum">
              <a:t>‹#›</a:t>
            </a:fld>
            <a:endParaRPr lang="en-US" dirty="0"/>
          </a:p>
        </p:txBody>
      </p:sp>
    </p:spTree>
    <p:extLst>
      <p:ext uri="{BB962C8B-B14F-4D97-AF65-F5344CB8AC3E}">
        <p14:creationId xmlns:p14="http://schemas.microsoft.com/office/powerpoint/2010/main" val="2817766756"/>
      </p:ext>
    </p:extLst>
  </p:cSld>
  <p:clrMapOvr>
    <a:masterClrMapping/>
  </p:clrMapOvr>
  <p:hf sldNum="0" hdr="0" ftr="0" dt="0"/>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pPr lvl="0"/>
            <a:endParaRPr lang="en-US" dirty="0"/>
          </a:p>
        </p:txBody>
      </p:sp>
      <p:sp>
        <p:nvSpPr>
          <p:cNvPr id="6" name="Footer Placeholder 5"/>
          <p:cNvSpPr>
            <a:spLocks noGrp="1"/>
          </p:cNvSpPr>
          <p:nvPr>
            <p:ph type="ftr" sz="quarter" idx="11"/>
          </p:nvPr>
        </p:nvSpPr>
        <p:spPr/>
        <p:txBody>
          <a:bodyPr/>
          <a:lstStyle/>
          <a:p>
            <a:pPr lvl="0"/>
            <a:endParaRPr lang="en-US" dirty="0"/>
          </a:p>
        </p:txBody>
      </p:sp>
      <p:sp>
        <p:nvSpPr>
          <p:cNvPr id="7" name="Slide Number Placeholder 6"/>
          <p:cNvSpPr>
            <a:spLocks noGrp="1"/>
          </p:cNvSpPr>
          <p:nvPr>
            <p:ph type="sldNum" sz="quarter" idx="12"/>
          </p:nvPr>
        </p:nvSpPr>
        <p:spPr/>
        <p:txBody>
          <a:bodyPr/>
          <a:lstStyle/>
          <a:p>
            <a:pPr lvl="0"/>
            <a:fld id="{CF107E8F-2270-4F32-8DA9-62F0AA4181BE}" type="slidenum">
              <a:t>‹#›</a:t>
            </a:fld>
            <a:endParaRPr lang="en-US" dirty="0"/>
          </a:p>
        </p:txBody>
      </p:sp>
    </p:spTree>
    <p:extLst>
      <p:ext uri="{BB962C8B-B14F-4D97-AF65-F5344CB8AC3E}">
        <p14:creationId xmlns:p14="http://schemas.microsoft.com/office/powerpoint/2010/main" val="267534313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pPr lvl="0"/>
            <a:endParaRPr lang="en-US" dirty="0"/>
          </a:p>
        </p:txBody>
      </p:sp>
      <p:sp>
        <p:nvSpPr>
          <p:cNvPr id="6" name="Footer Placeholder 5"/>
          <p:cNvSpPr>
            <a:spLocks noGrp="1"/>
          </p:cNvSpPr>
          <p:nvPr>
            <p:ph type="ftr" sz="quarter" idx="11"/>
          </p:nvPr>
        </p:nvSpPr>
        <p:spPr/>
        <p:txBody>
          <a:bodyPr/>
          <a:lstStyle/>
          <a:p>
            <a:pPr lvl="0"/>
            <a:endParaRPr lang="en-US" dirty="0"/>
          </a:p>
        </p:txBody>
      </p:sp>
      <p:sp>
        <p:nvSpPr>
          <p:cNvPr id="7" name="Slide Number Placeholder 6"/>
          <p:cNvSpPr>
            <a:spLocks noGrp="1"/>
          </p:cNvSpPr>
          <p:nvPr>
            <p:ph type="sldNum" sz="quarter" idx="12"/>
          </p:nvPr>
        </p:nvSpPr>
        <p:spPr/>
        <p:txBody>
          <a:bodyPr/>
          <a:lstStyle/>
          <a:p>
            <a:pPr lvl="0"/>
            <a:fld id="{EC0DD0A5-92F5-4A60-AF5C-BED85A228BE7}" type="slidenum">
              <a:t>‹#›</a:t>
            </a:fld>
            <a:endParaRPr lang="en-US" dirty="0"/>
          </a:p>
        </p:txBody>
      </p:sp>
    </p:spTree>
    <p:extLst>
      <p:ext uri="{BB962C8B-B14F-4D97-AF65-F5344CB8AC3E}">
        <p14:creationId xmlns:p14="http://schemas.microsoft.com/office/powerpoint/2010/main" val="14366433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a:gsLst>
            <a:gs pos="0">
              <a:srgbClr val="0066CC"/>
            </a:gs>
            <a:gs pos="100000">
              <a:srgbClr val="00274F"/>
            </a:gs>
          </a:gsLst>
          <a:lin ang="5400000"/>
        </a:gradFill>
        <a:effectLst/>
      </p:bgPr>
    </p:bg>
    <p:spTree>
      <p:nvGrpSpPr>
        <p:cNvPr id="1" name=""/>
        <p:cNvGrpSpPr/>
        <p:nvPr/>
      </p:nvGrpSpPr>
      <p:grpSpPr>
        <a:xfrm>
          <a:off x="0" y="0"/>
          <a:ext cx="0" cy="0"/>
          <a:chOff x="0" y="0"/>
          <a:chExt cx="0" cy="0"/>
        </a:xfrm>
      </p:grpSpPr>
      <p:grpSp>
        <p:nvGrpSpPr>
          <p:cNvPr id="2" name="Group 1"/>
          <p:cNvGrpSpPr/>
          <p:nvPr/>
        </p:nvGrpSpPr>
        <p:grpSpPr>
          <a:xfrm>
            <a:off x="1440" y="0"/>
            <a:ext cx="9149040" cy="6851520"/>
            <a:chOff x="1440" y="0"/>
            <a:chExt cx="9149040" cy="6851520"/>
          </a:xfrm>
        </p:grpSpPr>
        <p:sp>
          <p:nvSpPr>
            <p:cNvPr id="3" name="Freeform 2"/>
            <p:cNvSpPr/>
            <p:nvPr/>
          </p:nvSpPr>
          <p:spPr>
            <a:xfrm>
              <a:off x="8008920" y="4168800"/>
              <a:ext cx="1141560" cy="2682720"/>
            </a:xfrm>
            <a:custGeom>
              <a:avLst/>
              <a:gdLst>
                <a:gd name="f0" fmla="val 0"/>
                <a:gd name="f1" fmla="val 717"/>
                <a:gd name="f2" fmla="val 1690"/>
                <a:gd name="f3" fmla="val 72"/>
                <a:gd name="f4" fmla="val 699"/>
                <a:gd name="f5" fmla="val 101"/>
                <a:gd name="f6" fmla="val 675"/>
                <a:gd name="f7" fmla="val 209"/>
                <a:gd name="f8" fmla="val 627"/>
                <a:gd name="f9" fmla="val 389"/>
                <a:gd name="f10" fmla="val 574"/>
                <a:gd name="f11" fmla="val 569"/>
                <a:gd name="f12" fmla="val 502"/>
                <a:gd name="f13" fmla="val 749"/>
                <a:gd name="f14" fmla="val 424"/>
                <a:gd name="f15" fmla="val 935"/>
                <a:gd name="f16" fmla="val 334"/>
                <a:gd name="f17" fmla="val 1121"/>
                <a:gd name="f18" fmla="val 233"/>
                <a:gd name="f19" fmla="val 1312"/>
                <a:gd name="f20" fmla="val 125"/>
                <a:gd name="f21" fmla="val 1498"/>
                <a:gd name="f22" fmla="val 11"/>
                <a:gd name="f23" fmla="val 137"/>
                <a:gd name="f24" fmla="val 245"/>
                <a:gd name="f25" fmla="val 346"/>
                <a:gd name="f26" fmla="val 436"/>
                <a:gd name="f27" fmla="val 514"/>
                <a:gd name="f28" fmla="val 585"/>
                <a:gd name="f29" fmla="val 639"/>
                <a:gd name="f30" fmla="val 687"/>
                <a:gd name="f31" fmla="val 705"/>
                <a:gd name="f32" fmla="val 143"/>
              </a:gdLst>
              <a:ahLst/>
              <a:cxnLst>
                <a:cxn ang="3cd4">
                  <a:pos x="hc" y="t"/>
                </a:cxn>
                <a:cxn ang="0">
                  <a:pos x="r" y="vc"/>
                </a:cxn>
                <a:cxn ang="cd4">
                  <a:pos x="hc" y="b"/>
                </a:cxn>
                <a:cxn ang="cd2">
                  <a:pos x="l" y="vc"/>
                </a:cxn>
              </a:cxnLst>
              <a:rect l="l" t="t" r="r" b="b"/>
              <a:pathLst>
                <a:path w="717" h="1690">
                  <a:moveTo>
                    <a:pt x="f1" y="f3"/>
                  </a:moveTo>
                  <a:lnTo>
                    <a:pt x="f1" y="f0"/>
                  </a:lnTo>
                  <a:lnTo>
                    <a:pt x="f4" y="f5"/>
                  </a:lnTo>
                  <a:lnTo>
                    <a:pt x="f6" y="f7"/>
                  </a:lnTo>
                  <a:lnTo>
                    <a:pt x="f8" y="f9"/>
                  </a:lnTo>
                  <a:lnTo>
                    <a:pt x="f10" y="f11"/>
                  </a:lnTo>
                  <a:lnTo>
                    <a:pt x="f12" y="f13"/>
                  </a:lnTo>
                  <a:lnTo>
                    <a:pt x="f14" y="f15"/>
                  </a:lnTo>
                  <a:lnTo>
                    <a:pt x="f16" y="f17"/>
                  </a:lnTo>
                  <a:lnTo>
                    <a:pt x="f18" y="f19"/>
                  </a:lnTo>
                  <a:lnTo>
                    <a:pt x="f20" y="f21"/>
                  </a:lnTo>
                  <a:lnTo>
                    <a:pt x="f0" y="f2"/>
                  </a:lnTo>
                  <a:lnTo>
                    <a:pt x="f22" y="f2"/>
                  </a:lnTo>
                  <a:lnTo>
                    <a:pt x="f23" y="f21"/>
                  </a:lnTo>
                  <a:lnTo>
                    <a:pt x="f24" y="f19"/>
                  </a:lnTo>
                  <a:lnTo>
                    <a:pt x="f25" y="f17"/>
                  </a:lnTo>
                  <a:lnTo>
                    <a:pt x="f26" y="f15"/>
                  </a:lnTo>
                  <a:lnTo>
                    <a:pt x="f27" y="f13"/>
                  </a:lnTo>
                  <a:lnTo>
                    <a:pt x="f28" y="f11"/>
                  </a:lnTo>
                  <a:lnTo>
                    <a:pt x="f29" y="f9"/>
                  </a:lnTo>
                  <a:lnTo>
                    <a:pt x="f30" y="f7"/>
                  </a:lnTo>
                  <a:lnTo>
                    <a:pt x="f31" y="f32"/>
                  </a:lnTo>
                  <a:lnTo>
                    <a:pt x="f1" y="f3"/>
                  </a:lnTo>
                  <a:lnTo>
                    <a:pt x="f1" y="f3"/>
                  </a:lnTo>
                  <a:close/>
                </a:path>
              </a:pathLst>
            </a:custGeom>
            <a:gradFill>
              <a:gsLst>
                <a:gs pos="0">
                  <a:srgbClr val="003B76"/>
                </a:gs>
                <a:gs pos="100000">
                  <a:srgbClr val="00234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4" name="Freeform 3"/>
            <p:cNvSpPr/>
            <p:nvPr/>
          </p:nvSpPr>
          <p:spPr>
            <a:xfrm>
              <a:off x="8550360" y="6022800"/>
              <a:ext cx="600120" cy="828719"/>
            </a:xfrm>
            <a:custGeom>
              <a:avLst/>
              <a:gdLst>
                <a:gd name="f0" fmla="val 0"/>
                <a:gd name="f1" fmla="val 377"/>
                <a:gd name="f2" fmla="val 522"/>
                <a:gd name="f3" fmla="val 293"/>
                <a:gd name="f4" fmla="val 132"/>
                <a:gd name="f5" fmla="val 204"/>
                <a:gd name="f6" fmla="val 264"/>
                <a:gd name="f7" fmla="val 102"/>
                <a:gd name="f8" fmla="val 396"/>
                <a:gd name="f9" fmla="val 12"/>
                <a:gd name="f10" fmla="val 114"/>
                <a:gd name="f11" fmla="val 402"/>
                <a:gd name="f12" fmla="val 282"/>
                <a:gd name="f13" fmla="val 24"/>
              </a:gdLst>
              <a:ahLst/>
              <a:cxnLst>
                <a:cxn ang="3cd4">
                  <a:pos x="hc" y="t"/>
                </a:cxn>
                <a:cxn ang="0">
                  <a:pos x="r" y="vc"/>
                </a:cxn>
                <a:cxn ang="cd4">
                  <a:pos x="hc" y="b"/>
                </a:cxn>
                <a:cxn ang="cd2">
                  <a:pos x="l" y="vc"/>
                </a:cxn>
              </a:cxnLst>
              <a:rect l="l" t="t" r="r" b="b"/>
              <a:pathLst>
                <a:path w="377" h="522">
                  <a:moveTo>
                    <a:pt x="f1" y="f0"/>
                  </a:moveTo>
                  <a:lnTo>
                    <a:pt x="f3" y="f4"/>
                  </a:lnTo>
                  <a:lnTo>
                    <a:pt x="f5" y="f6"/>
                  </a:lnTo>
                  <a:lnTo>
                    <a:pt x="f7" y="f8"/>
                  </a:lnTo>
                  <a:lnTo>
                    <a:pt x="f0" y="f2"/>
                  </a:lnTo>
                  <a:lnTo>
                    <a:pt x="f9" y="f2"/>
                  </a:lnTo>
                  <a:lnTo>
                    <a:pt x="f10" y="f11"/>
                  </a:lnTo>
                  <a:lnTo>
                    <a:pt x="f5" y="f12"/>
                  </a:lnTo>
                  <a:lnTo>
                    <a:pt x="f1" y="f13"/>
                  </a:lnTo>
                  <a:lnTo>
                    <a:pt x="f1" y="f0"/>
                  </a:lnTo>
                  <a:lnTo>
                    <a:pt x="f1" y="f0"/>
                  </a:lnTo>
                  <a:close/>
                </a:path>
              </a:pathLst>
            </a:custGeom>
            <a:gradFill>
              <a:gsLst>
                <a:gs pos="0">
                  <a:srgbClr val="003B76"/>
                </a:gs>
                <a:gs pos="100000">
                  <a:srgbClr val="00234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5" name="Freeform 4"/>
            <p:cNvSpPr/>
            <p:nvPr/>
          </p:nvSpPr>
          <p:spPr>
            <a:xfrm>
              <a:off x="9016920" y="6689879"/>
              <a:ext cx="133560" cy="161640"/>
            </a:xfrm>
            <a:custGeom>
              <a:avLst/>
              <a:gdLst>
                <a:gd name="f0" fmla="val 0"/>
                <a:gd name="f1" fmla="val 84"/>
                <a:gd name="f2" fmla="val 102"/>
                <a:gd name="f3" fmla="val 18"/>
                <a:gd name="f4" fmla="val 48"/>
                <a:gd name="f5" fmla="val 60"/>
                <a:gd name="f6" fmla="val 24"/>
                <a:gd name="f7" fmla="val 42"/>
                <a:gd name="f8" fmla="val 54"/>
              </a:gdLst>
              <a:ahLst/>
              <a:cxnLst>
                <a:cxn ang="3cd4">
                  <a:pos x="hc" y="t"/>
                </a:cxn>
                <a:cxn ang="0">
                  <a:pos x="r" y="vc"/>
                </a:cxn>
                <a:cxn ang="cd4">
                  <a:pos x="hc" y="b"/>
                </a:cxn>
                <a:cxn ang="cd2">
                  <a:pos x="l" y="vc"/>
                </a:cxn>
              </a:cxnLst>
              <a:rect l="l" t="t" r="r" b="b"/>
              <a:pathLst>
                <a:path w="84" h="102">
                  <a:moveTo>
                    <a:pt x="f0" y="f2"/>
                  </a:moveTo>
                  <a:lnTo>
                    <a:pt x="f3" y="f2"/>
                  </a:lnTo>
                  <a:lnTo>
                    <a:pt x="f4" y="f5"/>
                  </a:lnTo>
                  <a:lnTo>
                    <a:pt x="f1" y="f6"/>
                  </a:lnTo>
                  <a:lnTo>
                    <a:pt x="f1" y="f0"/>
                  </a:lnTo>
                  <a:lnTo>
                    <a:pt x="f7" y="f8"/>
                  </a:lnTo>
                  <a:lnTo>
                    <a:pt x="f0" y="f2"/>
                  </a:lnTo>
                  <a:lnTo>
                    <a:pt x="f0" y="f2"/>
                  </a:lnTo>
                  <a:close/>
                </a:path>
              </a:pathLst>
            </a:custGeom>
            <a:gradFill>
              <a:gsLst>
                <a:gs pos="0">
                  <a:srgbClr val="003B76"/>
                </a:gs>
                <a:gs pos="100000">
                  <a:srgbClr val="00234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grpSp>
          <p:nvGrpSpPr>
            <p:cNvPr id="6" name="Group 5"/>
            <p:cNvGrpSpPr/>
            <p:nvPr/>
          </p:nvGrpSpPr>
          <p:grpSpPr>
            <a:xfrm>
              <a:off x="457200" y="0"/>
              <a:ext cx="8093159" cy="6851520"/>
              <a:chOff x="457200" y="0"/>
              <a:chExt cx="8093159" cy="6851520"/>
            </a:xfrm>
          </p:grpSpPr>
          <p:sp>
            <p:nvSpPr>
              <p:cNvPr id="7" name="Freeform 6"/>
              <p:cNvSpPr/>
              <p:nvPr/>
            </p:nvSpPr>
            <p:spPr>
              <a:xfrm>
                <a:off x="4427640" y="0"/>
                <a:ext cx="114120" cy="6851520"/>
              </a:xfrm>
              <a:custGeom>
                <a:avLst/>
                <a:gdLst>
                  <a:gd name="f0" fmla="val 0"/>
                  <a:gd name="f1" fmla="val 72"/>
                  <a:gd name="f2" fmla="val 4316"/>
                  <a:gd name="f3" fmla="val 60"/>
                  <a:gd name="f4" fmla="val 12"/>
                </a:gdLst>
                <a:ahLst/>
                <a:cxnLst>
                  <a:cxn ang="3cd4">
                    <a:pos x="hc" y="t"/>
                  </a:cxn>
                  <a:cxn ang="0">
                    <a:pos x="r" y="vc"/>
                  </a:cxn>
                  <a:cxn ang="cd4">
                    <a:pos x="hc" y="b"/>
                  </a:cxn>
                  <a:cxn ang="cd2">
                    <a:pos x="l" y="vc"/>
                  </a:cxn>
                </a:cxnLst>
                <a:rect l="l" t="t" r="r" b="b"/>
                <a:pathLst>
                  <a:path w="72" h="4316">
                    <a:moveTo>
                      <a:pt x="f0" y="f0"/>
                    </a:moveTo>
                    <a:lnTo>
                      <a:pt x="f3" y="f2"/>
                    </a:lnTo>
                    <a:lnTo>
                      <a:pt x="f1" y="f2"/>
                    </a:lnTo>
                    <a:lnTo>
                      <a:pt x="f4" y="f0"/>
                    </a:lnTo>
                    <a:lnTo>
                      <a:pt x="f0" y="f0"/>
                    </a:lnTo>
                    <a:lnTo>
                      <a:pt x="f0" y="f0"/>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8" name="Freeform 7"/>
              <p:cNvSpPr/>
              <p:nvPr/>
            </p:nvSpPr>
            <p:spPr>
              <a:xfrm>
                <a:off x="4903920" y="0"/>
                <a:ext cx="276120" cy="6851520"/>
              </a:xfrm>
              <a:custGeom>
                <a:avLst/>
                <a:gdLst>
                  <a:gd name="f0" fmla="val 0"/>
                  <a:gd name="f1" fmla="val 174"/>
                  <a:gd name="f2" fmla="val 4316"/>
                  <a:gd name="f3" fmla="val 24"/>
                  <a:gd name="f4" fmla="val 12"/>
                  <a:gd name="f5" fmla="val 42"/>
                  <a:gd name="f6" fmla="val 216"/>
                  <a:gd name="f7" fmla="val 72"/>
                  <a:gd name="f8" fmla="val 444"/>
                  <a:gd name="f9" fmla="val 96"/>
                  <a:gd name="f10" fmla="val 689"/>
                  <a:gd name="f11" fmla="val 120"/>
                  <a:gd name="f12" fmla="val 947"/>
                  <a:gd name="f13" fmla="val 132"/>
                  <a:gd name="f14" fmla="val 1211"/>
                  <a:gd name="f15" fmla="val 150"/>
                  <a:gd name="f16" fmla="val 1487"/>
                  <a:gd name="f17" fmla="val 156"/>
                  <a:gd name="f18" fmla="val 1768"/>
                  <a:gd name="f19" fmla="val 162"/>
                  <a:gd name="f20" fmla="val 2062"/>
                  <a:gd name="f21" fmla="val 2644"/>
                  <a:gd name="f22" fmla="val 126"/>
                  <a:gd name="f23" fmla="val 3225"/>
                  <a:gd name="f24" fmla="val 108"/>
                  <a:gd name="f25" fmla="val 3507"/>
                  <a:gd name="f26" fmla="val 78"/>
                  <a:gd name="f27" fmla="val 3788"/>
                  <a:gd name="f28" fmla="val 4058"/>
                  <a:gd name="f29" fmla="val 54"/>
                  <a:gd name="f30" fmla="val 90"/>
                  <a:gd name="f31" fmla="val 3782"/>
                  <a:gd name="f32" fmla="val 138"/>
                  <a:gd name="f33" fmla="val 3219"/>
                  <a:gd name="f34" fmla="val 168"/>
                  <a:gd name="f35" fmla="val 2638"/>
                  <a:gd name="f36" fmla="val 2056"/>
                  <a:gd name="f37" fmla="val 144"/>
                  <a:gd name="f38" fmla="val 941"/>
                  <a:gd name="f39" fmla="val 84"/>
                </a:gdLst>
                <a:ahLst/>
                <a:cxnLst>
                  <a:cxn ang="3cd4">
                    <a:pos x="hc" y="t"/>
                  </a:cxn>
                  <a:cxn ang="0">
                    <a:pos x="r" y="vc"/>
                  </a:cxn>
                  <a:cxn ang="cd4">
                    <a:pos x="hc" y="b"/>
                  </a:cxn>
                  <a:cxn ang="cd2">
                    <a:pos x="l" y="vc"/>
                  </a:cxn>
                </a:cxnLst>
                <a:rect l="l" t="t" r="r" b="b"/>
                <a:pathLst>
                  <a:path w="174" h="4316">
                    <a:moveTo>
                      <a:pt x="f3" y="f0"/>
                    </a:moveTo>
                    <a:lnTo>
                      <a:pt x="f4" y="f0"/>
                    </a:lnTo>
                    <a:lnTo>
                      <a:pt x="f5" y="f6"/>
                    </a:lnTo>
                    <a:lnTo>
                      <a:pt x="f7" y="f8"/>
                    </a:lnTo>
                    <a:lnTo>
                      <a:pt x="f9" y="f10"/>
                    </a:lnTo>
                    <a:lnTo>
                      <a:pt x="f11" y="f12"/>
                    </a:lnTo>
                    <a:lnTo>
                      <a:pt x="f13" y="f14"/>
                    </a:lnTo>
                    <a:lnTo>
                      <a:pt x="f15" y="f16"/>
                    </a:lnTo>
                    <a:lnTo>
                      <a:pt x="f17" y="f18"/>
                    </a:lnTo>
                    <a:lnTo>
                      <a:pt x="f19" y="f20"/>
                    </a:lnTo>
                    <a:lnTo>
                      <a:pt x="f17" y="f21"/>
                    </a:lnTo>
                    <a:lnTo>
                      <a:pt x="f22" y="f23"/>
                    </a:lnTo>
                    <a:lnTo>
                      <a:pt x="f24" y="f25"/>
                    </a:lnTo>
                    <a:lnTo>
                      <a:pt x="f26" y="f27"/>
                    </a:lnTo>
                    <a:lnTo>
                      <a:pt x="f5" y="f28"/>
                    </a:lnTo>
                    <a:lnTo>
                      <a:pt x="f0" y="f2"/>
                    </a:lnTo>
                    <a:lnTo>
                      <a:pt x="f4" y="f2"/>
                    </a:lnTo>
                    <a:lnTo>
                      <a:pt x="f29" y="f28"/>
                    </a:lnTo>
                    <a:lnTo>
                      <a:pt x="f30" y="f31"/>
                    </a:lnTo>
                    <a:lnTo>
                      <a:pt x="f11" y="f25"/>
                    </a:lnTo>
                    <a:lnTo>
                      <a:pt x="f32" y="f33"/>
                    </a:lnTo>
                    <a:lnTo>
                      <a:pt x="f34" y="f35"/>
                    </a:lnTo>
                    <a:lnTo>
                      <a:pt x="f1" y="f36"/>
                    </a:lnTo>
                    <a:lnTo>
                      <a:pt x="f34" y="f18"/>
                    </a:lnTo>
                    <a:lnTo>
                      <a:pt x="f19" y="f16"/>
                    </a:lnTo>
                    <a:lnTo>
                      <a:pt x="f37" y="f14"/>
                    </a:lnTo>
                    <a:lnTo>
                      <a:pt x="f13" y="f38"/>
                    </a:lnTo>
                    <a:lnTo>
                      <a:pt x="f24" y="f10"/>
                    </a:lnTo>
                    <a:lnTo>
                      <a:pt x="f39" y="f8"/>
                    </a:lnTo>
                    <a:lnTo>
                      <a:pt x="f29" y="f6"/>
                    </a:lnTo>
                    <a:lnTo>
                      <a:pt x="f3" y="f0"/>
                    </a:lnTo>
                    <a:lnTo>
                      <a:pt x="f3" y="f0"/>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9" name="Freeform 8"/>
              <p:cNvSpPr/>
              <p:nvPr/>
            </p:nvSpPr>
            <p:spPr>
              <a:xfrm>
                <a:off x="5330880" y="0"/>
                <a:ext cx="534960" cy="6851520"/>
              </a:xfrm>
              <a:custGeom>
                <a:avLst/>
                <a:gdLst>
                  <a:gd name="f0" fmla="val 0"/>
                  <a:gd name="f1" fmla="val 335"/>
                  <a:gd name="f2" fmla="val 4316"/>
                  <a:gd name="f3" fmla="val 329"/>
                  <a:gd name="f4" fmla="val 2014"/>
                  <a:gd name="f5" fmla="val 317"/>
                  <a:gd name="f6" fmla="val 1726"/>
                  <a:gd name="f7" fmla="val 293"/>
                  <a:gd name="f8" fmla="val 1445"/>
                  <a:gd name="f9" fmla="val 263"/>
                  <a:gd name="f10" fmla="val 1175"/>
                  <a:gd name="f11" fmla="val 228"/>
                  <a:gd name="f12" fmla="val 917"/>
                  <a:gd name="f13" fmla="val 186"/>
                  <a:gd name="f14" fmla="val 665"/>
                  <a:gd name="f15" fmla="val 132"/>
                  <a:gd name="f16" fmla="val 432"/>
                  <a:gd name="f17" fmla="val 78"/>
                  <a:gd name="f18" fmla="val 204"/>
                  <a:gd name="f19" fmla="val 12"/>
                  <a:gd name="f20" fmla="val 66"/>
                  <a:gd name="f21" fmla="val 120"/>
                  <a:gd name="f22" fmla="val 174"/>
                  <a:gd name="f23" fmla="val 216"/>
                  <a:gd name="f24" fmla="val 251"/>
                  <a:gd name="f25" fmla="val 281"/>
                  <a:gd name="f26" fmla="val 305"/>
                  <a:gd name="f27" fmla="val 323"/>
                  <a:gd name="f28" fmla="val 2314"/>
                  <a:gd name="f29" fmla="val 2608"/>
                  <a:gd name="f30" fmla="val 2907"/>
                  <a:gd name="f31" fmla="val 3201"/>
                  <a:gd name="f32" fmla="val 257"/>
                  <a:gd name="f33" fmla="val 3489"/>
                  <a:gd name="f34" fmla="val 3777"/>
                  <a:gd name="f35" fmla="val 4052"/>
                  <a:gd name="f36" fmla="val 269"/>
                </a:gdLst>
                <a:ahLst/>
                <a:cxnLst>
                  <a:cxn ang="3cd4">
                    <a:pos x="hc" y="t"/>
                  </a:cxn>
                  <a:cxn ang="0">
                    <a:pos x="r" y="vc"/>
                  </a:cxn>
                  <a:cxn ang="cd4">
                    <a:pos x="hc" y="b"/>
                  </a:cxn>
                  <a:cxn ang="cd2">
                    <a:pos x="l" y="vc"/>
                  </a:cxn>
                </a:cxnLst>
                <a:rect l="l" t="t" r="r" b="b"/>
                <a:pathLst>
                  <a:path w="335" h="4316">
                    <a:moveTo>
                      <a:pt x="f3" y="f4"/>
                    </a:moveTo>
                    <a:lnTo>
                      <a:pt x="f5" y="f6"/>
                    </a:lnTo>
                    <a:lnTo>
                      <a:pt x="f7" y="f8"/>
                    </a:lnTo>
                    <a:lnTo>
                      <a:pt x="f9" y="f10"/>
                    </a:lnTo>
                    <a:lnTo>
                      <a:pt x="f11" y="f12"/>
                    </a:lnTo>
                    <a:lnTo>
                      <a:pt x="f13" y="f14"/>
                    </a:lnTo>
                    <a:lnTo>
                      <a:pt x="f15" y="f16"/>
                    </a:lnTo>
                    <a:lnTo>
                      <a:pt x="f17" y="f18"/>
                    </a:lnTo>
                    <a:lnTo>
                      <a:pt x="f19" y="f0"/>
                    </a:lnTo>
                    <a:lnTo>
                      <a:pt x="f0" y="f0"/>
                    </a:lnTo>
                    <a:lnTo>
                      <a:pt x="f20" y="f18"/>
                    </a:lnTo>
                    <a:lnTo>
                      <a:pt x="f21" y="f16"/>
                    </a:lnTo>
                    <a:lnTo>
                      <a:pt x="f22" y="f14"/>
                    </a:lnTo>
                    <a:lnTo>
                      <a:pt x="f23" y="f12"/>
                    </a:lnTo>
                    <a:lnTo>
                      <a:pt x="f24" y="f10"/>
                    </a:lnTo>
                    <a:lnTo>
                      <a:pt x="f25" y="f8"/>
                    </a:lnTo>
                    <a:lnTo>
                      <a:pt x="f26" y="f6"/>
                    </a:lnTo>
                    <a:lnTo>
                      <a:pt x="f5" y="f4"/>
                    </a:lnTo>
                    <a:lnTo>
                      <a:pt x="f27" y="f28"/>
                    </a:lnTo>
                    <a:lnTo>
                      <a:pt x="f5" y="f29"/>
                    </a:lnTo>
                    <a:lnTo>
                      <a:pt x="f26" y="f30"/>
                    </a:lnTo>
                    <a:lnTo>
                      <a:pt x="f25" y="f31"/>
                    </a:lnTo>
                    <a:lnTo>
                      <a:pt x="f32" y="f33"/>
                    </a:lnTo>
                    <a:lnTo>
                      <a:pt x="f23" y="f34"/>
                    </a:lnTo>
                    <a:lnTo>
                      <a:pt x="f22" y="f35"/>
                    </a:lnTo>
                    <a:lnTo>
                      <a:pt x="f21" y="f2"/>
                    </a:lnTo>
                    <a:lnTo>
                      <a:pt x="f15" y="f2"/>
                    </a:lnTo>
                    <a:lnTo>
                      <a:pt x="f13" y="f35"/>
                    </a:lnTo>
                    <a:lnTo>
                      <a:pt x="f11" y="f34"/>
                    </a:lnTo>
                    <a:lnTo>
                      <a:pt x="f36" y="f33"/>
                    </a:lnTo>
                    <a:lnTo>
                      <a:pt x="f7" y="f31"/>
                    </a:lnTo>
                    <a:lnTo>
                      <a:pt x="f5" y="f30"/>
                    </a:lnTo>
                    <a:lnTo>
                      <a:pt x="f3" y="f29"/>
                    </a:lnTo>
                    <a:lnTo>
                      <a:pt x="f1" y="f28"/>
                    </a:lnTo>
                    <a:lnTo>
                      <a:pt x="f3" y="f4"/>
                    </a:lnTo>
                    <a:lnTo>
                      <a:pt x="f3" y="f4"/>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0" name="Freeform 9"/>
              <p:cNvSpPr/>
              <p:nvPr/>
            </p:nvSpPr>
            <p:spPr>
              <a:xfrm>
                <a:off x="5835600" y="0"/>
                <a:ext cx="677880" cy="6851520"/>
              </a:xfrm>
              <a:custGeom>
                <a:avLst/>
                <a:gdLst>
                  <a:gd name="f0" fmla="val 0"/>
                  <a:gd name="f1" fmla="val 425"/>
                  <a:gd name="f2" fmla="val 4316"/>
                  <a:gd name="f3" fmla="val 413"/>
                  <a:gd name="f4" fmla="val 1924"/>
                  <a:gd name="f5" fmla="val 395"/>
                  <a:gd name="f6" fmla="val 1690"/>
                  <a:gd name="f7" fmla="val 365"/>
                  <a:gd name="f8" fmla="val 1457"/>
                  <a:gd name="f9" fmla="val 329"/>
                  <a:gd name="f10" fmla="val 1229"/>
                  <a:gd name="f11" fmla="val 281"/>
                  <a:gd name="f12" fmla="val 1001"/>
                  <a:gd name="f13" fmla="val 227"/>
                  <a:gd name="f14" fmla="val 761"/>
                  <a:gd name="f15" fmla="val 162"/>
                  <a:gd name="f16" fmla="val 522"/>
                  <a:gd name="f17" fmla="val 90"/>
                  <a:gd name="f18" fmla="val 270"/>
                  <a:gd name="f19" fmla="val 12"/>
                  <a:gd name="f20" fmla="val 84"/>
                  <a:gd name="f21" fmla="val 156"/>
                  <a:gd name="f22" fmla="val 216"/>
                  <a:gd name="f23" fmla="val 767"/>
                  <a:gd name="f24" fmla="val 275"/>
                  <a:gd name="f25" fmla="val 317"/>
                  <a:gd name="f26" fmla="val 1235"/>
                  <a:gd name="f27" fmla="val 353"/>
                  <a:gd name="f28" fmla="val 1463"/>
                  <a:gd name="f29" fmla="val 383"/>
                  <a:gd name="f30" fmla="val 401"/>
                  <a:gd name="f31" fmla="val 2188"/>
                  <a:gd name="f32" fmla="val 407"/>
                  <a:gd name="f33" fmla="val 2458"/>
                  <a:gd name="f34" fmla="val 2733"/>
                  <a:gd name="f35" fmla="val 3021"/>
                  <a:gd name="f36" fmla="val 3321"/>
                  <a:gd name="f37" fmla="val 3639"/>
                  <a:gd name="f38" fmla="val 204"/>
                  <a:gd name="f39" fmla="val 3968"/>
                  <a:gd name="f40" fmla="val 126"/>
                  <a:gd name="f41" fmla="val 138"/>
                  <a:gd name="f42" fmla="val 287"/>
                  <a:gd name="f43" fmla="val 341"/>
                  <a:gd name="f44" fmla="val 377"/>
                  <a:gd name="f45" fmla="val 419"/>
                </a:gdLst>
                <a:ahLst/>
                <a:cxnLst>
                  <a:cxn ang="3cd4">
                    <a:pos x="hc" y="t"/>
                  </a:cxn>
                  <a:cxn ang="0">
                    <a:pos x="r" y="vc"/>
                  </a:cxn>
                  <a:cxn ang="cd4">
                    <a:pos x="hc" y="b"/>
                  </a:cxn>
                  <a:cxn ang="cd2">
                    <a:pos x="l" y="vc"/>
                  </a:cxn>
                </a:cxnLst>
                <a:rect l="l" t="t" r="r" b="b"/>
                <a:pathLst>
                  <a:path w="425" h="4316">
                    <a:moveTo>
                      <a:pt x="f3" y="f4"/>
                    </a:moveTo>
                    <a:lnTo>
                      <a:pt x="f5" y="f6"/>
                    </a:lnTo>
                    <a:lnTo>
                      <a:pt x="f7" y="f8"/>
                    </a:lnTo>
                    <a:lnTo>
                      <a:pt x="f9" y="f10"/>
                    </a:lnTo>
                    <a:lnTo>
                      <a:pt x="f11" y="f12"/>
                    </a:lnTo>
                    <a:lnTo>
                      <a:pt x="f13" y="f14"/>
                    </a:lnTo>
                    <a:lnTo>
                      <a:pt x="f15" y="f16"/>
                    </a:lnTo>
                    <a:lnTo>
                      <a:pt x="f17" y="f18"/>
                    </a:lnTo>
                    <a:lnTo>
                      <a:pt x="f19" y="f0"/>
                    </a:lnTo>
                    <a:lnTo>
                      <a:pt x="f0" y="f0"/>
                    </a:lnTo>
                    <a:lnTo>
                      <a:pt x="f20" y="f18"/>
                    </a:lnTo>
                    <a:lnTo>
                      <a:pt x="f21" y="f16"/>
                    </a:lnTo>
                    <a:lnTo>
                      <a:pt x="f22" y="f23"/>
                    </a:lnTo>
                    <a:lnTo>
                      <a:pt x="f24" y="f12"/>
                    </a:lnTo>
                    <a:lnTo>
                      <a:pt x="f25" y="f26"/>
                    </a:lnTo>
                    <a:lnTo>
                      <a:pt x="f27" y="f28"/>
                    </a:lnTo>
                    <a:lnTo>
                      <a:pt x="f29" y="f6"/>
                    </a:lnTo>
                    <a:lnTo>
                      <a:pt x="f30" y="f4"/>
                    </a:lnTo>
                    <a:lnTo>
                      <a:pt x="f3" y="f31"/>
                    </a:lnTo>
                    <a:lnTo>
                      <a:pt x="f32" y="f33"/>
                    </a:lnTo>
                    <a:lnTo>
                      <a:pt x="f5" y="f34"/>
                    </a:lnTo>
                    <a:lnTo>
                      <a:pt x="f7" y="f35"/>
                    </a:lnTo>
                    <a:lnTo>
                      <a:pt x="f9" y="f36"/>
                    </a:lnTo>
                    <a:lnTo>
                      <a:pt x="f24" y="f37"/>
                    </a:lnTo>
                    <a:lnTo>
                      <a:pt x="f38" y="f39"/>
                    </a:lnTo>
                    <a:lnTo>
                      <a:pt x="f40" y="f2"/>
                    </a:lnTo>
                    <a:lnTo>
                      <a:pt x="f41" y="f2"/>
                    </a:lnTo>
                    <a:lnTo>
                      <a:pt x="f22" y="f39"/>
                    </a:lnTo>
                    <a:lnTo>
                      <a:pt x="f42" y="f37"/>
                    </a:lnTo>
                    <a:lnTo>
                      <a:pt x="f43" y="f36"/>
                    </a:lnTo>
                    <a:lnTo>
                      <a:pt x="f44" y="f35"/>
                    </a:lnTo>
                    <a:lnTo>
                      <a:pt x="f32" y="f34"/>
                    </a:lnTo>
                    <a:lnTo>
                      <a:pt x="f45" y="f33"/>
                    </a:lnTo>
                    <a:lnTo>
                      <a:pt x="f1" y="f31"/>
                    </a:lnTo>
                    <a:lnTo>
                      <a:pt x="f3" y="f4"/>
                    </a:lnTo>
                    <a:lnTo>
                      <a:pt x="f3" y="f4"/>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1" name="Freeform 10"/>
              <p:cNvSpPr/>
              <p:nvPr/>
            </p:nvSpPr>
            <p:spPr>
              <a:xfrm>
                <a:off x="6264360" y="0"/>
                <a:ext cx="885600" cy="6851520"/>
              </a:xfrm>
              <a:custGeom>
                <a:avLst/>
                <a:gdLst>
                  <a:gd name="f0" fmla="val 0"/>
                  <a:gd name="f1" fmla="val 556"/>
                  <a:gd name="f2" fmla="val 4316"/>
                  <a:gd name="f3" fmla="val 2020"/>
                  <a:gd name="f4" fmla="val 538"/>
                  <a:gd name="f5" fmla="val 1732"/>
                  <a:gd name="f6" fmla="val 503"/>
                  <a:gd name="f7" fmla="val 1445"/>
                  <a:gd name="f8" fmla="val 455"/>
                  <a:gd name="f9" fmla="val 1175"/>
                  <a:gd name="f10" fmla="val 395"/>
                  <a:gd name="f11" fmla="val 911"/>
                  <a:gd name="f12" fmla="val 317"/>
                  <a:gd name="f13" fmla="val 659"/>
                  <a:gd name="f14" fmla="val 228"/>
                  <a:gd name="f15" fmla="val 426"/>
                  <a:gd name="f16" fmla="val 126"/>
                  <a:gd name="f17" fmla="val 204"/>
                  <a:gd name="f18" fmla="val 12"/>
                  <a:gd name="f19" fmla="val 114"/>
                  <a:gd name="f20" fmla="val 216"/>
                  <a:gd name="f21" fmla="val 305"/>
                  <a:gd name="f22" fmla="val 383"/>
                  <a:gd name="f23" fmla="val 443"/>
                  <a:gd name="f24" fmla="val 491"/>
                  <a:gd name="f25" fmla="val 526"/>
                  <a:gd name="f26" fmla="val 544"/>
                  <a:gd name="f27" fmla="val 2326"/>
                  <a:gd name="f28" fmla="val 532"/>
                  <a:gd name="f29" fmla="val 2632"/>
                  <a:gd name="f30" fmla="val 2931"/>
                  <a:gd name="f31" fmla="val 3225"/>
                  <a:gd name="f32" fmla="val 389"/>
                  <a:gd name="f33" fmla="val 3513"/>
                  <a:gd name="f34" fmla="val 311"/>
                  <a:gd name="f35" fmla="val 3788"/>
                  <a:gd name="f36" fmla="val 4058"/>
                  <a:gd name="f37" fmla="val 102"/>
                  <a:gd name="f38" fmla="val 323"/>
                  <a:gd name="f39" fmla="val 401"/>
                  <a:gd name="f40" fmla="val 467"/>
                  <a:gd name="f41" fmla="val 515"/>
                </a:gdLst>
                <a:ahLst/>
                <a:cxnLst>
                  <a:cxn ang="3cd4">
                    <a:pos x="hc" y="t"/>
                  </a:cxn>
                  <a:cxn ang="0">
                    <a:pos x="r" y="vc"/>
                  </a:cxn>
                  <a:cxn ang="cd4">
                    <a:pos x="hc" y="b"/>
                  </a:cxn>
                  <a:cxn ang="cd2">
                    <a:pos x="l" y="vc"/>
                  </a:cxn>
                </a:cxnLst>
                <a:rect l="l" t="t" r="r" b="b"/>
                <a:pathLst>
                  <a:path w="556" h="4316">
                    <a:moveTo>
                      <a:pt x="f1" y="f3"/>
                    </a:moveTo>
                    <a:lnTo>
                      <a:pt x="f4" y="f5"/>
                    </a:lnTo>
                    <a:lnTo>
                      <a:pt x="f6" y="f7"/>
                    </a:lnTo>
                    <a:lnTo>
                      <a:pt x="f8" y="f9"/>
                    </a:lnTo>
                    <a:lnTo>
                      <a:pt x="f10" y="f11"/>
                    </a:lnTo>
                    <a:lnTo>
                      <a:pt x="f12" y="f13"/>
                    </a:lnTo>
                    <a:lnTo>
                      <a:pt x="f14" y="f15"/>
                    </a:lnTo>
                    <a:lnTo>
                      <a:pt x="f16" y="f17"/>
                    </a:lnTo>
                    <a:lnTo>
                      <a:pt x="f18" y="f0"/>
                    </a:lnTo>
                    <a:lnTo>
                      <a:pt x="f0" y="f0"/>
                    </a:lnTo>
                    <a:lnTo>
                      <a:pt x="f19" y="f17"/>
                    </a:lnTo>
                    <a:lnTo>
                      <a:pt x="f20" y="f15"/>
                    </a:lnTo>
                    <a:lnTo>
                      <a:pt x="f21" y="f13"/>
                    </a:lnTo>
                    <a:lnTo>
                      <a:pt x="f22" y="f11"/>
                    </a:lnTo>
                    <a:lnTo>
                      <a:pt x="f23" y="f9"/>
                    </a:lnTo>
                    <a:lnTo>
                      <a:pt x="f24" y="f7"/>
                    </a:lnTo>
                    <a:lnTo>
                      <a:pt x="f25" y="f5"/>
                    </a:lnTo>
                    <a:lnTo>
                      <a:pt x="f26" y="f3"/>
                    </a:lnTo>
                    <a:lnTo>
                      <a:pt x="f26" y="f27"/>
                    </a:lnTo>
                    <a:lnTo>
                      <a:pt x="f28" y="f29"/>
                    </a:lnTo>
                    <a:lnTo>
                      <a:pt x="f6" y="f30"/>
                    </a:lnTo>
                    <a:lnTo>
                      <a:pt x="f8" y="f31"/>
                    </a:lnTo>
                    <a:lnTo>
                      <a:pt x="f32" y="f33"/>
                    </a:lnTo>
                    <a:lnTo>
                      <a:pt x="f34" y="f35"/>
                    </a:lnTo>
                    <a:lnTo>
                      <a:pt x="f20" y="f36"/>
                    </a:lnTo>
                    <a:lnTo>
                      <a:pt x="f37" y="f2"/>
                    </a:lnTo>
                    <a:lnTo>
                      <a:pt x="f19" y="f2"/>
                    </a:lnTo>
                    <a:lnTo>
                      <a:pt x="f14" y="f36"/>
                    </a:lnTo>
                    <a:lnTo>
                      <a:pt x="f38" y="f35"/>
                    </a:lnTo>
                    <a:lnTo>
                      <a:pt x="f39" y="f33"/>
                    </a:lnTo>
                    <a:lnTo>
                      <a:pt x="f40" y="f31"/>
                    </a:lnTo>
                    <a:lnTo>
                      <a:pt x="f41" y="f30"/>
                    </a:lnTo>
                    <a:lnTo>
                      <a:pt x="f26" y="f29"/>
                    </a:lnTo>
                    <a:lnTo>
                      <a:pt x="f1" y="f27"/>
                    </a:lnTo>
                    <a:lnTo>
                      <a:pt x="f1" y="f3"/>
                    </a:lnTo>
                    <a:lnTo>
                      <a:pt x="f1" y="f3"/>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2" name="Freeform 11"/>
              <p:cNvSpPr/>
              <p:nvPr/>
            </p:nvSpPr>
            <p:spPr>
              <a:xfrm>
                <a:off x="6740640" y="0"/>
                <a:ext cx="1095120" cy="6851520"/>
              </a:xfrm>
              <a:custGeom>
                <a:avLst/>
                <a:gdLst>
                  <a:gd name="f0" fmla="val 0"/>
                  <a:gd name="f1" fmla="val 688"/>
                  <a:gd name="f2" fmla="val 4316"/>
                  <a:gd name="f3" fmla="val 2086"/>
                  <a:gd name="f4" fmla="val 670"/>
                  <a:gd name="f5" fmla="val 1810"/>
                  <a:gd name="f6" fmla="val 634"/>
                  <a:gd name="f7" fmla="val 1541"/>
                  <a:gd name="f8" fmla="val 574"/>
                  <a:gd name="f9" fmla="val 1271"/>
                  <a:gd name="f10" fmla="val 497"/>
                  <a:gd name="f11" fmla="val 1007"/>
                  <a:gd name="f12" fmla="val 401"/>
                  <a:gd name="f13" fmla="val 749"/>
                  <a:gd name="f14" fmla="val 293"/>
                  <a:gd name="f15" fmla="val 492"/>
                  <a:gd name="f16" fmla="val 162"/>
                  <a:gd name="f17" fmla="val 240"/>
                  <a:gd name="f18" fmla="val 12"/>
                  <a:gd name="f19" fmla="val 150"/>
                  <a:gd name="f20" fmla="val 281"/>
                  <a:gd name="f21" fmla="val 389"/>
                  <a:gd name="f22" fmla="val 485"/>
                  <a:gd name="f23" fmla="val 562"/>
                  <a:gd name="f24" fmla="val 622"/>
                  <a:gd name="f25" fmla="val 658"/>
                  <a:gd name="f26" fmla="val 676"/>
                  <a:gd name="f27" fmla="val 2368"/>
                  <a:gd name="f28" fmla="val 2650"/>
                  <a:gd name="f29" fmla="val 616"/>
                  <a:gd name="f30" fmla="val 2931"/>
                  <a:gd name="f31" fmla="val 556"/>
                  <a:gd name="f32" fmla="val 3213"/>
                  <a:gd name="f33" fmla="val 473"/>
                  <a:gd name="f34" fmla="val 3495"/>
                  <a:gd name="f35" fmla="val 371"/>
                  <a:gd name="f36" fmla="val 3777"/>
                  <a:gd name="f37" fmla="val 251"/>
                  <a:gd name="f38" fmla="val 4046"/>
                  <a:gd name="f39" fmla="val 114"/>
                  <a:gd name="f40" fmla="val 126"/>
                  <a:gd name="f41" fmla="val 263"/>
                  <a:gd name="f42" fmla="val 383"/>
                  <a:gd name="f43" fmla="val 568"/>
                  <a:gd name="f44" fmla="val 3219"/>
                  <a:gd name="f45" fmla="val 628"/>
                  <a:gd name="f46" fmla="val 2937"/>
                  <a:gd name="f47" fmla="val 2656"/>
                </a:gdLst>
                <a:ahLst/>
                <a:cxnLst>
                  <a:cxn ang="3cd4">
                    <a:pos x="hc" y="t"/>
                  </a:cxn>
                  <a:cxn ang="0">
                    <a:pos x="r" y="vc"/>
                  </a:cxn>
                  <a:cxn ang="cd4">
                    <a:pos x="hc" y="b"/>
                  </a:cxn>
                  <a:cxn ang="cd2">
                    <a:pos x="l" y="vc"/>
                  </a:cxn>
                </a:cxnLst>
                <a:rect l="l" t="t" r="r" b="b"/>
                <a:pathLst>
                  <a:path w="688" h="4316">
                    <a:moveTo>
                      <a:pt x="f1" y="f3"/>
                    </a:moveTo>
                    <a:lnTo>
                      <a:pt x="f4" y="f5"/>
                    </a:lnTo>
                    <a:lnTo>
                      <a:pt x="f6" y="f7"/>
                    </a:lnTo>
                    <a:lnTo>
                      <a:pt x="f8" y="f9"/>
                    </a:lnTo>
                    <a:lnTo>
                      <a:pt x="f10" y="f11"/>
                    </a:lnTo>
                    <a:lnTo>
                      <a:pt x="f12" y="f13"/>
                    </a:lnTo>
                    <a:lnTo>
                      <a:pt x="f14" y="f15"/>
                    </a:lnTo>
                    <a:lnTo>
                      <a:pt x="f16" y="f17"/>
                    </a:lnTo>
                    <a:lnTo>
                      <a:pt x="f18" y="f0"/>
                    </a:lnTo>
                    <a:lnTo>
                      <a:pt x="f0" y="f0"/>
                    </a:lnTo>
                    <a:lnTo>
                      <a:pt x="f19" y="f17"/>
                    </a:lnTo>
                    <a:lnTo>
                      <a:pt x="f20" y="f15"/>
                    </a:lnTo>
                    <a:lnTo>
                      <a:pt x="f21" y="f13"/>
                    </a:lnTo>
                    <a:lnTo>
                      <a:pt x="f22" y="f11"/>
                    </a:lnTo>
                    <a:lnTo>
                      <a:pt x="f23" y="f9"/>
                    </a:lnTo>
                    <a:lnTo>
                      <a:pt x="f24" y="f7"/>
                    </a:lnTo>
                    <a:lnTo>
                      <a:pt x="f25" y="f5"/>
                    </a:lnTo>
                    <a:lnTo>
                      <a:pt x="f26" y="f3"/>
                    </a:lnTo>
                    <a:lnTo>
                      <a:pt x="f26" y="f27"/>
                    </a:lnTo>
                    <a:lnTo>
                      <a:pt x="f25" y="f28"/>
                    </a:lnTo>
                    <a:lnTo>
                      <a:pt x="f29" y="f30"/>
                    </a:lnTo>
                    <a:lnTo>
                      <a:pt x="f31" y="f32"/>
                    </a:lnTo>
                    <a:lnTo>
                      <a:pt x="f33" y="f34"/>
                    </a:lnTo>
                    <a:lnTo>
                      <a:pt x="f35" y="f36"/>
                    </a:lnTo>
                    <a:lnTo>
                      <a:pt x="f37" y="f38"/>
                    </a:lnTo>
                    <a:lnTo>
                      <a:pt x="f39" y="f2"/>
                    </a:lnTo>
                    <a:lnTo>
                      <a:pt x="f40" y="f2"/>
                    </a:lnTo>
                    <a:lnTo>
                      <a:pt x="f41" y="f38"/>
                    </a:lnTo>
                    <a:lnTo>
                      <a:pt x="f42" y="f36"/>
                    </a:lnTo>
                    <a:lnTo>
                      <a:pt x="f22" y="f34"/>
                    </a:lnTo>
                    <a:lnTo>
                      <a:pt x="f43" y="f44"/>
                    </a:lnTo>
                    <a:lnTo>
                      <a:pt x="f45" y="f46"/>
                    </a:lnTo>
                    <a:lnTo>
                      <a:pt x="f4" y="f47"/>
                    </a:lnTo>
                    <a:lnTo>
                      <a:pt x="f1" y="f27"/>
                    </a:lnTo>
                    <a:lnTo>
                      <a:pt x="f1" y="f3"/>
                    </a:lnTo>
                    <a:lnTo>
                      <a:pt x="f1" y="f3"/>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3" name="Freeform 12"/>
              <p:cNvSpPr/>
              <p:nvPr/>
            </p:nvSpPr>
            <p:spPr>
              <a:xfrm>
                <a:off x="7178760" y="0"/>
                <a:ext cx="1371599" cy="6851520"/>
              </a:xfrm>
              <a:custGeom>
                <a:avLst/>
                <a:gdLst>
                  <a:gd name="f0" fmla="val 180"/>
                  <a:gd name="f1" fmla="val 0"/>
                  <a:gd name="f2" fmla="val 861"/>
                  <a:gd name="f3" fmla="val 4316"/>
                  <a:gd name="f4" fmla="val 855"/>
                  <a:gd name="f5" fmla="val 2128"/>
                  <a:gd name="f6" fmla="val 831"/>
                  <a:gd name="f7" fmla="val 1834"/>
                  <a:gd name="f8" fmla="val 808"/>
                  <a:gd name="f9" fmla="val 1684"/>
                  <a:gd name="f10" fmla="val 784"/>
                  <a:gd name="f11" fmla="val 1541"/>
                  <a:gd name="f12" fmla="val 748"/>
                  <a:gd name="f13" fmla="val 1397"/>
                  <a:gd name="f14" fmla="val 712"/>
                  <a:gd name="f15" fmla="val 1253"/>
                  <a:gd name="f16" fmla="val 664"/>
                  <a:gd name="f17" fmla="val 1115"/>
                  <a:gd name="f18" fmla="val 610"/>
                  <a:gd name="f19" fmla="val 977"/>
                  <a:gd name="f20" fmla="val 491"/>
                  <a:gd name="f21" fmla="val 719"/>
                  <a:gd name="f22" fmla="val 353"/>
                  <a:gd name="f23" fmla="val 468"/>
                  <a:gd name="f24" fmla="val 192"/>
                  <a:gd name="f25" fmla="val 228"/>
                  <a:gd name="f26" fmla="val 12"/>
                  <a:gd name="f27" fmla="val 341"/>
                  <a:gd name="f28" fmla="val 479"/>
                  <a:gd name="f29" fmla="val 598"/>
                  <a:gd name="f30" fmla="val 983"/>
                  <a:gd name="f31" fmla="val 652"/>
                  <a:gd name="f32" fmla="val 1121"/>
                  <a:gd name="f33" fmla="val 700"/>
                  <a:gd name="f34" fmla="val 1259"/>
                  <a:gd name="f35" fmla="val 736"/>
                  <a:gd name="f36" fmla="val 1403"/>
                  <a:gd name="f37" fmla="val 772"/>
                  <a:gd name="f38" fmla="val 1547"/>
                  <a:gd name="f39" fmla="val 802"/>
                  <a:gd name="f40" fmla="val 1690"/>
                  <a:gd name="f41" fmla="val 819"/>
                  <a:gd name="f42" fmla="val 837"/>
                  <a:gd name="f43" fmla="val 1984"/>
                  <a:gd name="f44" fmla="val 843"/>
                  <a:gd name="f45" fmla="val 849"/>
                  <a:gd name="f46" fmla="val 2278"/>
                  <a:gd name="f47" fmla="val 2428"/>
                  <a:gd name="f48" fmla="val 2572"/>
                  <a:gd name="f49" fmla="val 2721"/>
                  <a:gd name="f50" fmla="val 796"/>
                  <a:gd name="f51" fmla="val 2865"/>
                  <a:gd name="f52" fmla="val 766"/>
                  <a:gd name="f53" fmla="val 3015"/>
                  <a:gd name="f54" fmla="val 724"/>
                  <a:gd name="f55" fmla="val 3159"/>
                  <a:gd name="f56" fmla="val 682"/>
                  <a:gd name="f57" fmla="val 3303"/>
                  <a:gd name="f58" fmla="val 586"/>
                  <a:gd name="f59" fmla="val 3567"/>
                  <a:gd name="f60" fmla="val 473"/>
                  <a:gd name="f61" fmla="val 3824"/>
                  <a:gd name="f62" fmla="val 335"/>
                  <a:gd name="f63" fmla="val 4076"/>
                  <a:gd name="f64" fmla="val 347"/>
                  <a:gd name="f65" fmla="val 485"/>
                  <a:gd name="f66" fmla="val 3573"/>
                  <a:gd name="f67" fmla="val 694"/>
                  <a:gd name="f68" fmla="val 3309"/>
                  <a:gd name="f69" fmla="val 3165"/>
                  <a:gd name="f70" fmla="val 778"/>
                  <a:gd name="f71" fmla="val 3021"/>
                  <a:gd name="f72" fmla="val 2871"/>
                  <a:gd name="f73" fmla="val 2727"/>
                  <a:gd name="f74" fmla="val 2578"/>
                </a:gdLst>
                <a:ahLst/>
                <a:cxnLst>
                  <a:cxn ang="3cd4">
                    <a:pos x="hc" y="t"/>
                  </a:cxn>
                  <a:cxn ang="0">
                    <a:pos x="r" y="vc"/>
                  </a:cxn>
                  <a:cxn ang="cd4">
                    <a:pos x="hc" y="b"/>
                  </a:cxn>
                  <a:cxn ang="cd2">
                    <a:pos x="l" y="vc"/>
                  </a:cxn>
                </a:cxnLst>
                <a:rect l="l" t="t" r="r" b="b"/>
                <a:pathLst>
                  <a:path w="861" h="4316">
                    <a:moveTo>
                      <a:pt x="f4" y="f5"/>
                    </a:moveTo>
                    <a:lnTo>
                      <a:pt x="f6" y="f7"/>
                    </a:lnTo>
                    <a:lnTo>
                      <a:pt x="f8" y="f9"/>
                    </a:lnTo>
                    <a:lnTo>
                      <a:pt x="f10" y="f11"/>
                    </a:lnTo>
                    <a:lnTo>
                      <a:pt x="f12" y="f13"/>
                    </a:lnTo>
                    <a:lnTo>
                      <a:pt x="f14" y="f15"/>
                    </a:lnTo>
                    <a:lnTo>
                      <a:pt x="f16" y="f17"/>
                    </a:lnTo>
                    <a:lnTo>
                      <a:pt x="f18" y="f19"/>
                    </a:lnTo>
                    <a:lnTo>
                      <a:pt x="f20" y="f21"/>
                    </a:lnTo>
                    <a:lnTo>
                      <a:pt x="f22" y="f23"/>
                    </a:lnTo>
                    <a:lnTo>
                      <a:pt x="f24" y="f25"/>
                    </a:lnTo>
                    <a:lnTo>
                      <a:pt x="f26" y="f1"/>
                    </a:lnTo>
                    <a:lnTo>
                      <a:pt x="f1" y="f1"/>
                    </a:lnTo>
                    <a:lnTo>
                      <a:pt x="f0" y="f25"/>
                    </a:lnTo>
                    <a:lnTo>
                      <a:pt x="f27" y="f23"/>
                    </a:lnTo>
                    <a:lnTo>
                      <a:pt x="f28" y="f21"/>
                    </a:lnTo>
                    <a:lnTo>
                      <a:pt x="f29" y="f30"/>
                    </a:lnTo>
                    <a:lnTo>
                      <a:pt x="f31" y="f32"/>
                    </a:lnTo>
                    <a:lnTo>
                      <a:pt x="f33" y="f34"/>
                    </a:lnTo>
                    <a:lnTo>
                      <a:pt x="f35" y="f36"/>
                    </a:lnTo>
                    <a:lnTo>
                      <a:pt x="f37" y="f38"/>
                    </a:lnTo>
                    <a:lnTo>
                      <a:pt x="f39" y="f40"/>
                    </a:lnTo>
                    <a:lnTo>
                      <a:pt x="f41" y="f7"/>
                    </a:lnTo>
                    <a:lnTo>
                      <a:pt x="f42" y="f43"/>
                    </a:lnTo>
                    <a:lnTo>
                      <a:pt x="f44" y="f5"/>
                    </a:lnTo>
                    <a:lnTo>
                      <a:pt x="f45" y="f46"/>
                    </a:lnTo>
                    <a:lnTo>
                      <a:pt x="f44" y="f47"/>
                    </a:lnTo>
                    <a:lnTo>
                      <a:pt x="f6" y="f48"/>
                    </a:lnTo>
                    <a:lnTo>
                      <a:pt x="f41" y="f49"/>
                    </a:lnTo>
                    <a:lnTo>
                      <a:pt x="f50" y="f51"/>
                    </a:lnTo>
                    <a:lnTo>
                      <a:pt x="f52" y="f53"/>
                    </a:lnTo>
                    <a:lnTo>
                      <a:pt x="f54" y="f55"/>
                    </a:lnTo>
                    <a:lnTo>
                      <a:pt x="f56" y="f57"/>
                    </a:lnTo>
                    <a:lnTo>
                      <a:pt x="f58" y="f59"/>
                    </a:lnTo>
                    <a:lnTo>
                      <a:pt x="f60" y="f61"/>
                    </a:lnTo>
                    <a:lnTo>
                      <a:pt x="f62" y="f63"/>
                    </a:lnTo>
                    <a:lnTo>
                      <a:pt x="f0" y="f3"/>
                    </a:lnTo>
                    <a:lnTo>
                      <a:pt x="f24" y="f3"/>
                    </a:lnTo>
                    <a:lnTo>
                      <a:pt x="f64" y="f63"/>
                    </a:lnTo>
                    <a:lnTo>
                      <a:pt x="f65" y="f61"/>
                    </a:lnTo>
                    <a:lnTo>
                      <a:pt x="f29" y="f66"/>
                    </a:lnTo>
                    <a:lnTo>
                      <a:pt x="f67" y="f68"/>
                    </a:lnTo>
                    <a:lnTo>
                      <a:pt x="f35" y="f69"/>
                    </a:lnTo>
                    <a:lnTo>
                      <a:pt x="f70" y="f71"/>
                    </a:lnTo>
                    <a:lnTo>
                      <a:pt x="f8" y="f72"/>
                    </a:lnTo>
                    <a:lnTo>
                      <a:pt x="f6" y="f73"/>
                    </a:lnTo>
                    <a:lnTo>
                      <a:pt x="f44" y="f74"/>
                    </a:lnTo>
                    <a:lnTo>
                      <a:pt x="f4" y="f47"/>
                    </a:lnTo>
                    <a:lnTo>
                      <a:pt x="f2" y="f46"/>
                    </a:lnTo>
                    <a:lnTo>
                      <a:pt x="f4" y="f5"/>
                    </a:lnTo>
                    <a:lnTo>
                      <a:pt x="f4" y="f5"/>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4" name="Freeform 13"/>
              <p:cNvSpPr/>
              <p:nvPr/>
            </p:nvSpPr>
            <p:spPr>
              <a:xfrm>
                <a:off x="3808440" y="0"/>
                <a:ext cx="237960" cy="6851520"/>
              </a:xfrm>
              <a:custGeom>
                <a:avLst/>
                <a:gdLst>
                  <a:gd name="f0" fmla="val 0"/>
                  <a:gd name="f1" fmla="val 149"/>
                  <a:gd name="f2" fmla="val 4316"/>
                  <a:gd name="f3" fmla="val 18"/>
                  <a:gd name="f4" fmla="val 1942"/>
                  <a:gd name="f5" fmla="val 30"/>
                  <a:gd name="f6" fmla="val 1630"/>
                  <a:gd name="f7" fmla="val 42"/>
                  <a:gd name="f8" fmla="val 1331"/>
                  <a:gd name="f9" fmla="val 59"/>
                  <a:gd name="f10" fmla="val 1055"/>
                  <a:gd name="f11" fmla="val 77"/>
                  <a:gd name="f12" fmla="val 791"/>
                  <a:gd name="f13" fmla="val 83"/>
                  <a:gd name="f14" fmla="val 671"/>
                  <a:gd name="f15" fmla="val 95"/>
                  <a:gd name="f16" fmla="val 557"/>
                  <a:gd name="f17" fmla="val 107"/>
                  <a:gd name="f18" fmla="val 444"/>
                  <a:gd name="f19" fmla="val 113"/>
                  <a:gd name="f20" fmla="val 342"/>
                  <a:gd name="f21" fmla="val 125"/>
                  <a:gd name="f22" fmla="val 246"/>
                  <a:gd name="f23" fmla="val 131"/>
                  <a:gd name="f24" fmla="val 156"/>
                  <a:gd name="f25" fmla="val 143"/>
                  <a:gd name="f26" fmla="val 72"/>
                  <a:gd name="f27" fmla="val 137"/>
                  <a:gd name="f28" fmla="val 119"/>
                  <a:gd name="f29" fmla="val 101"/>
                  <a:gd name="f30" fmla="val 71"/>
                  <a:gd name="f31" fmla="val 65"/>
                  <a:gd name="f32" fmla="val 48"/>
                  <a:gd name="f33" fmla="val 6"/>
                  <a:gd name="f34" fmla="val 2278"/>
                  <a:gd name="f35" fmla="val 2602"/>
                  <a:gd name="f36" fmla="val 12"/>
                  <a:gd name="f37" fmla="val 2919"/>
                  <a:gd name="f38" fmla="val 24"/>
                  <a:gd name="f39" fmla="val 3219"/>
                  <a:gd name="f40" fmla="val 36"/>
                  <a:gd name="f41" fmla="val 3513"/>
                  <a:gd name="f42" fmla="val 3794"/>
                  <a:gd name="f43" fmla="val 89"/>
                  <a:gd name="f44" fmla="val 4058"/>
                  <a:gd name="f45" fmla="val 3225"/>
                  <a:gd name="f46" fmla="val 2608"/>
                </a:gdLst>
                <a:ahLst/>
                <a:cxnLst>
                  <a:cxn ang="3cd4">
                    <a:pos x="hc" y="t"/>
                  </a:cxn>
                  <a:cxn ang="0">
                    <a:pos x="r" y="vc"/>
                  </a:cxn>
                  <a:cxn ang="cd4">
                    <a:pos x="hc" y="b"/>
                  </a:cxn>
                  <a:cxn ang="cd2">
                    <a:pos x="l" y="vc"/>
                  </a:cxn>
                </a:cxnLst>
                <a:rect l="l" t="t" r="r" b="b"/>
                <a:pathLst>
                  <a:path w="149" h="4316">
                    <a:moveTo>
                      <a:pt x="f3" y="f4"/>
                    </a:moveTo>
                    <a:lnTo>
                      <a:pt x="f5" y="f6"/>
                    </a:lnTo>
                    <a:lnTo>
                      <a:pt x="f7" y="f8"/>
                    </a:lnTo>
                    <a:lnTo>
                      <a:pt x="f9" y="f10"/>
                    </a:lnTo>
                    <a:lnTo>
                      <a:pt x="f11" y="f12"/>
                    </a:lnTo>
                    <a:lnTo>
                      <a:pt x="f13" y="f14"/>
                    </a:lnTo>
                    <a:lnTo>
                      <a:pt x="f15" y="f16"/>
                    </a:lnTo>
                    <a:lnTo>
                      <a:pt x="f17" y="f18"/>
                    </a:lnTo>
                    <a:lnTo>
                      <a:pt x="f19" y="f20"/>
                    </a:lnTo>
                    <a:lnTo>
                      <a:pt x="f21" y="f22"/>
                    </a:lnTo>
                    <a:lnTo>
                      <a:pt x="f23" y="f24"/>
                    </a:lnTo>
                    <a:lnTo>
                      <a:pt x="f25" y="f26"/>
                    </a:lnTo>
                    <a:lnTo>
                      <a:pt x="f1" y="f0"/>
                    </a:lnTo>
                    <a:lnTo>
                      <a:pt x="f27" y="f0"/>
                    </a:lnTo>
                    <a:lnTo>
                      <a:pt x="f23" y="f26"/>
                    </a:lnTo>
                    <a:lnTo>
                      <a:pt x="f28" y="f24"/>
                    </a:lnTo>
                    <a:lnTo>
                      <a:pt x="f19" y="f22"/>
                    </a:lnTo>
                    <a:lnTo>
                      <a:pt x="f29" y="f20"/>
                    </a:lnTo>
                    <a:lnTo>
                      <a:pt x="f15" y="f18"/>
                    </a:lnTo>
                    <a:lnTo>
                      <a:pt x="f13" y="f16"/>
                    </a:lnTo>
                    <a:lnTo>
                      <a:pt x="f30" y="f14"/>
                    </a:lnTo>
                    <a:lnTo>
                      <a:pt x="f31" y="f12"/>
                    </a:lnTo>
                    <a:lnTo>
                      <a:pt x="f32" y="f10"/>
                    </a:lnTo>
                    <a:lnTo>
                      <a:pt x="f5" y="f8"/>
                    </a:lnTo>
                    <a:lnTo>
                      <a:pt x="f3" y="f6"/>
                    </a:lnTo>
                    <a:lnTo>
                      <a:pt x="f33" y="f4"/>
                    </a:lnTo>
                    <a:lnTo>
                      <a:pt x="f0" y="f34"/>
                    </a:lnTo>
                    <a:lnTo>
                      <a:pt x="f33" y="f35"/>
                    </a:lnTo>
                    <a:lnTo>
                      <a:pt x="f36" y="f37"/>
                    </a:lnTo>
                    <a:lnTo>
                      <a:pt x="f38" y="f39"/>
                    </a:lnTo>
                    <a:lnTo>
                      <a:pt x="f40" y="f41"/>
                    </a:lnTo>
                    <a:lnTo>
                      <a:pt x="f9" y="f42"/>
                    </a:lnTo>
                    <a:lnTo>
                      <a:pt x="f43" y="f44"/>
                    </a:lnTo>
                    <a:lnTo>
                      <a:pt x="f21" y="f2"/>
                    </a:lnTo>
                    <a:lnTo>
                      <a:pt x="f27" y="f2"/>
                    </a:lnTo>
                    <a:lnTo>
                      <a:pt x="f29" y="f44"/>
                    </a:lnTo>
                    <a:lnTo>
                      <a:pt x="f30" y="f42"/>
                    </a:lnTo>
                    <a:lnTo>
                      <a:pt x="f32" y="f41"/>
                    </a:lnTo>
                    <a:lnTo>
                      <a:pt x="f40" y="f45"/>
                    </a:lnTo>
                    <a:lnTo>
                      <a:pt x="f38" y="f37"/>
                    </a:lnTo>
                    <a:lnTo>
                      <a:pt x="f3" y="f46"/>
                    </a:lnTo>
                    <a:lnTo>
                      <a:pt x="f36" y="f34"/>
                    </a:lnTo>
                    <a:lnTo>
                      <a:pt x="f3" y="f4"/>
                    </a:lnTo>
                    <a:lnTo>
                      <a:pt x="f3" y="f4"/>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5" name="Freeform 14"/>
              <p:cNvSpPr/>
              <p:nvPr/>
            </p:nvSpPr>
            <p:spPr>
              <a:xfrm>
                <a:off x="3122640" y="0"/>
                <a:ext cx="476280" cy="6851520"/>
              </a:xfrm>
              <a:custGeom>
                <a:avLst/>
                <a:gdLst>
                  <a:gd name="f0" fmla="val 0"/>
                  <a:gd name="f1" fmla="val 299"/>
                  <a:gd name="f2" fmla="val 4316"/>
                  <a:gd name="f3" fmla="val 18"/>
                  <a:gd name="f4" fmla="val 2062"/>
                  <a:gd name="f5" fmla="val 30"/>
                  <a:gd name="f6" fmla="val 1750"/>
                  <a:gd name="f7" fmla="val 54"/>
                  <a:gd name="f8" fmla="val 1451"/>
                  <a:gd name="f9" fmla="val 84"/>
                  <a:gd name="f10" fmla="val 1169"/>
                  <a:gd name="f11" fmla="val 126"/>
                  <a:gd name="f12" fmla="val 899"/>
                  <a:gd name="f13" fmla="val 162"/>
                  <a:gd name="f14" fmla="val 641"/>
                  <a:gd name="f15" fmla="val 209"/>
                  <a:gd name="f16" fmla="val 408"/>
                  <a:gd name="f17" fmla="val 251"/>
                  <a:gd name="f18" fmla="val 192"/>
                  <a:gd name="f19" fmla="val 287"/>
                  <a:gd name="f20" fmla="val 239"/>
                  <a:gd name="f21" fmla="val 198"/>
                  <a:gd name="f22" fmla="val 156"/>
                  <a:gd name="f23" fmla="val 114"/>
                  <a:gd name="f24" fmla="val 78"/>
                  <a:gd name="f25" fmla="val 48"/>
                  <a:gd name="f26" fmla="val 24"/>
                  <a:gd name="f27" fmla="val 6"/>
                  <a:gd name="f28" fmla="val 2374"/>
                  <a:gd name="f29" fmla="val 12"/>
                  <a:gd name="f30" fmla="val 2674"/>
                  <a:gd name="f31" fmla="val 2973"/>
                  <a:gd name="f32" fmla="val 3255"/>
                  <a:gd name="f33" fmla="val 96"/>
                  <a:gd name="f34" fmla="val 3537"/>
                  <a:gd name="f35" fmla="val 144"/>
                  <a:gd name="f36" fmla="val 3806"/>
                  <a:gd name="f37" fmla="val 203"/>
                  <a:gd name="f38" fmla="val 4064"/>
                  <a:gd name="f39" fmla="val 275"/>
                  <a:gd name="f40" fmla="val 215"/>
                  <a:gd name="f41" fmla="val 108"/>
                  <a:gd name="f42" fmla="val 66"/>
                  <a:gd name="f43" fmla="val 3261"/>
                  <a:gd name="f44" fmla="val 42"/>
                  <a:gd name="f45" fmla="val 2680"/>
                </a:gdLst>
                <a:ahLst/>
                <a:cxnLst>
                  <a:cxn ang="3cd4">
                    <a:pos x="hc" y="t"/>
                  </a:cxn>
                  <a:cxn ang="0">
                    <a:pos x="r" y="vc"/>
                  </a:cxn>
                  <a:cxn ang="cd4">
                    <a:pos x="hc" y="b"/>
                  </a:cxn>
                  <a:cxn ang="cd2">
                    <a:pos x="l" y="vc"/>
                  </a:cxn>
                </a:cxnLst>
                <a:rect l="l" t="t" r="r" b="b"/>
                <a:pathLst>
                  <a:path w="299" h="4316">
                    <a:moveTo>
                      <a:pt x="f3" y="f4"/>
                    </a:moveTo>
                    <a:lnTo>
                      <a:pt x="f5" y="f6"/>
                    </a:lnTo>
                    <a:lnTo>
                      <a:pt x="f7" y="f8"/>
                    </a:lnTo>
                    <a:lnTo>
                      <a:pt x="f9" y="f10"/>
                    </a:lnTo>
                    <a:lnTo>
                      <a:pt x="f11" y="f12"/>
                    </a:lnTo>
                    <a:lnTo>
                      <a:pt x="f13" y="f14"/>
                    </a:lnTo>
                    <a:lnTo>
                      <a:pt x="f15" y="f16"/>
                    </a:lnTo>
                    <a:lnTo>
                      <a:pt x="f17" y="f18"/>
                    </a:lnTo>
                    <a:lnTo>
                      <a:pt x="f1" y="f0"/>
                    </a:lnTo>
                    <a:lnTo>
                      <a:pt x="f19" y="f0"/>
                    </a:lnTo>
                    <a:lnTo>
                      <a:pt x="f20" y="f18"/>
                    </a:lnTo>
                    <a:lnTo>
                      <a:pt x="f21" y="f16"/>
                    </a:lnTo>
                    <a:lnTo>
                      <a:pt x="f22" y="f14"/>
                    </a:lnTo>
                    <a:lnTo>
                      <a:pt x="f23" y="f12"/>
                    </a:lnTo>
                    <a:lnTo>
                      <a:pt x="f24" y="f10"/>
                    </a:lnTo>
                    <a:lnTo>
                      <a:pt x="f25" y="f8"/>
                    </a:lnTo>
                    <a:lnTo>
                      <a:pt x="f26" y="f6"/>
                    </a:lnTo>
                    <a:lnTo>
                      <a:pt x="f27" y="f4"/>
                    </a:lnTo>
                    <a:lnTo>
                      <a:pt x="f0" y="f28"/>
                    </a:lnTo>
                    <a:lnTo>
                      <a:pt x="f29" y="f30"/>
                    </a:lnTo>
                    <a:lnTo>
                      <a:pt x="f5" y="f31"/>
                    </a:lnTo>
                    <a:lnTo>
                      <a:pt x="f7" y="f32"/>
                    </a:lnTo>
                    <a:lnTo>
                      <a:pt x="f33" y="f34"/>
                    </a:lnTo>
                    <a:lnTo>
                      <a:pt x="f35" y="f36"/>
                    </a:lnTo>
                    <a:lnTo>
                      <a:pt x="f37" y="f38"/>
                    </a:lnTo>
                    <a:lnTo>
                      <a:pt x="f39" y="f2"/>
                    </a:lnTo>
                    <a:lnTo>
                      <a:pt x="f19" y="f2"/>
                    </a:lnTo>
                    <a:lnTo>
                      <a:pt x="f40" y="f38"/>
                    </a:lnTo>
                    <a:lnTo>
                      <a:pt x="f22" y="f36"/>
                    </a:lnTo>
                    <a:lnTo>
                      <a:pt x="f41" y="f34"/>
                    </a:lnTo>
                    <a:lnTo>
                      <a:pt x="f42" y="f43"/>
                    </a:lnTo>
                    <a:lnTo>
                      <a:pt x="f44" y="f31"/>
                    </a:lnTo>
                    <a:lnTo>
                      <a:pt x="f26" y="f45"/>
                    </a:lnTo>
                    <a:lnTo>
                      <a:pt x="f29" y="f28"/>
                    </a:lnTo>
                    <a:lnTo>
                      <a:pt x="f3" y="f4"/>
                    </a:lnTo>
                    <a:lnTo>
                      <a:pt x="f3" y="f4"/>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6" name="Freeform 15"/>
              <p:cNvSpPr/>
              <p:nvPr/>
            </p:nvSpPr>
            <p:spPr>
              <a:xfrm>
                <a:off x="2486160" y="0"/>
                <a:ext cx="674640" cy="6851520"/>
              </a:xfrm>
              <a:custGeom>
                <a:avLst/>
                <a:gdLst>
                  <a:gd name="f0" fmla="val 0"/>
                  <a:gd name="f1" fmla="val 424"/>
                  <a:gd name="f2" fmla="val 4316"/>
                  <a:gd name="f3" fmla="val 412"/>
                  <a:gd name="f4" fmla="val 316"/>
                  <a:gd name="f5" fmla="val 222"/>
                  <a:gd name="f6" fmla="val 239"/>
                  <a:gd name="f7" fmla="val 462"/>
                  <a:gd name="f8" fmla="val 167"/>
                  <a:gd name="f9" fmla="val 707"/>
                  <a:gd name="f10" fmla="val 107"/>
                  <a:gd name="f11" fmla="val 971"/>
                  <a:gd name="f12" fmla="val 65"/>
                  <a:gd name="f13" fmla="val 1247"/>
                  <a:gd name="f14" fmla="val 29"/>
                  <a:gd name="f15" fmla="val 1529"/>
                  <a:gd name="f16" fmla="val 6"/>
                  <a:gd name="f17" fmla="val 1822"/>
                  <a:gd name="f18" fmla="val 2122"/>
                  <a:gd name="f19" fmla="val 2404"/>
                  <a:gd name="f20" fmla="val 24"/>
                  <a:gd name="f21" fmla="val 2686"/>
                  <a:gd name="f22" fmla="val 47"/>
                  <a:gd name="f23" fmla="val 2961"/>
                  <a:gd name="f24" fmla="val 89"/>
                  <a:gd name="f25" fmla="val 3243"/>
                  <a:gd name="f26" fmla="val 137"/>
                  <a:gd name="f27" fmla="val 3519"/>
                  <a:gd name="f28" fmla="val 197"/>
                  <a:gd name="f29" fmla="val 3788"/>
                  <a:gd name="f30" fmla="val 269"/>
                  <a:gd name="f31" fmla="val 4058"/>
                  <a:gd name="f32" fmla="val 346"/>
                  <a:gd name="f33" fmla="val 358"/>
                  <a:gd name="f34" fmla="val 281"/>
                  <a:gd name="f35" fmla="val 209"/>
                  <a:gd name="f36" fmla="val 149"/>
                  <a:gd name="f37" fmla="val 101"/>
                  <a:gd name="f38" fmla="val 59"/>
                  <a:gd name="f39" fmla="val 35"/>
                  <a:gd name="f40" fmla="val 18"/>
                  <a:gd name="f41" fmla="val 12"/>
                  <a:gd name="f42" fmla="val 41"/>
                  <a:gd name="f43" fmla="val 71"/>
                  <a:gd name="f44" fmla="val 119"/>
                  <a:gd name="f45" fmla="val 179"/>
                  <a:gd name="f46" fmla="val 245"/>
                  <a:gd name="f47" fmla="val 328"/>
                </a:gdLst>
                <a:ahLst/>
                <a:cxnLst>
                  <a:cxn ang="3cd4">
                    <a:pos x="hc" y="t"/>
                  </a:cxn>
                  <a:cxn ang="0">
                    <a:pos x="r" y="vc"/>
                  </a:cxn>
                  <a:cxn ang="cd4">
                    <a:pos x="hc" y="b"/>
                  </a:cxn>
                  <a:cxn ang="cd2">
                    <a:pos x="l" y="vc"/>
                  </a:cxn>
                </a:cxnLst>
                <a:rect l="l" t="t" r="r" b="b"/>
                <a:pathLst>
                  <a:path w="424" h="4316">
                    <a:moveTo>
                      <a:pt x="f1" y="f0"/>
                    </a:moveTo>
                    <a:lnTo>
                      <a:pt x="f3" y="f0"/>
                    </a:lnTo>
                    <a:lnTo>
                      <a:pt x="f4" y="f5"/>
                    </a:lnTo>
                    <a:lnTo>
                      <a:pt x="f6" y="f7"/>
                    </a:lnTo>
                    <a:lnTo>
                      <a:pt x="f8" y="f9"/>
                    </a:lnTo>
                    <a:lnTo>
                      <a:pt x="f10" y="f11"/>
                    </a:lnTo>
                    <a:lnTo>
                      <a:pt x="f12" y="f13"/>
                    </a:lnTo>
                    <a:lnTo>
                      <a:pt x="f14" y="f15"/>
                    </a:lnTo>
                    <a:lnTo>
                      <a:pt x="f16" y="f17"/>
                    </a:lnTo>
                    <a:lnTo>
                      <a:pt x="f0" y="f18"/>
                    </a:lnTo>
                    <a:lnTo>
                      <a:pt x="f16" y="f19"/>
                    </a:lnTo>
                    <a:lnTo>
                      <a:pt x="f20" y="f21"/>
                    </a:lnTo>
                    <a:lnTo>
                      <a:pt x="f22" y="f23"/>
                    </a:lnTo>
                    <a:lnTo>
                      <a:pt x="f24" y="f25"/>
                    </a:lnTo>
                    <a:lnTo>
                      <a:pt x="f26" y="f27"/>
                    </a:lnTo>
                    <a:lnTo>
                      <a:pt x="f28" y="f29"/>
                    </a:lnTo>
                    <a:lnTo>
                      <a:pt x="f30" y="f31"/>
                    </a:lnTo>
                    <a:lnTo>
                      <a:pt x="f32" y="f2"/>
                    </a:lnTo>
                    <a:lnTo>
                      <a:pt x="f33" y="f2"/>
                    </a:lnTo>
                    <a:lnTo>
                      <a:pt x="f34" y="f31"/>
                    </a:lnTo>
                    <a:lnTo>
                      <a:pt x="f35" y="f29"/>
                    </a:lnTo>
                    <a:lnTo>
                      <a:pt x="f36" y="f27"/>
                    </a:lnTo>
                    <a:lnTo>
                      <a:pt x="f37" y="f25"/>
                    </a:lnTo>
                    <a:lnTo>
                      <a:pt x="f38" y="f23"/>
                    </a:lnTo>
                    <a:lnTo>
                      <a:pt x="f39" y="f21"/>
                    </a:lnTo>
                    <a:lnTo>
                      <a:pt x="f40" y="f19"/>
                    </a:lnTo>
                    <a:lnTo>
                      <a:pt x="f41" y="f18"/>
                    </a:lnTo>
                    <a:lnTo>
                      <a:pt x="f40" y="f17"/>
                    </a:lnTo>
                    <a:lnTo>
                      <a:pt x="f42" y="f15"/>
                    </a:lnTo>
                    <a:lnTo>
                      <a:pt x="f43" y="f13"/>
                    </a:lnTo>
                    <a:lnTo>
                      <a:pt x="f44" y="f11"/>
                    </a:lnTo>
                    <a:lnTo>
                      <a:pt x="f45" y="f9"/>
                    </a:lnTo>
                    <a:lnTo>
                      <a:pt x="f46" y="f7"/>
                    </a:lnTo>
                    <a:lnTo>
                      <a:pt x="f47" y="f5"/>
                    </a:lnTo>
                    <a:lnTo>
                      <a:pt x="f1" y="f0"/>
                    </a:lnTo>
                    <a:lnTo>
                      <a:pt x="f1" y="f0"/>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7" name="Freeform 16"/>
              <p:cNvSpPr/>
              <p:nvPr/>
            </p:nvSpPr>
            <p:spPr>
              <a:xfrm>
                <a:off x="1790640" y="0"/>
                <a:ext cx="912959" cy="6851520"/>
              </a:xfrm>
              <a:custGeom>
                <a:avLst/>
                <a:gdLst>
                  <a:gd name="f0" fmla="val 0"/>
                  <a:gd name="f1" fmla="val 574"/>
                  <a:gd name="f2" fmla="val 4316"/>
                  <a:gd name="f3" fmla="val 12"/>
                  <a:gd name="f4" fmla="val 2146"/>
                  <a:gd name="f5" fmla="val 24"/>
                  <a:gd name="f6" fmla="val 1846"/>
                  <a:gd name="f7" fmla="val 54"/>
                  <a:gd name="f8" fmla="val 1559"/>
                  <a:gd name="f9" fmla="val 96"/>
                  <a:gd name="f10" fmla="val 1277"/>
                  <a:gd name="f11" fmla="val 162"/>
                  <a:gd name="f12" fmla="val 1001"/>
                  <a:gd name="f13" fmla="val 239"/>
                  <a:gd name="f14" fmla="val 731"/>
                  <a:gd name="f15" fmla="val 335"/>
                  <a:gd name="f16" fmla="val 480"/>
                  <a:gd name="f17" fmla="val 449"/>
                  <a:gd name="f18" fmla="val 234"/>
                  <a:gd name="f19" fmla="val 562"/>
                  <a:gd name="f20" fmla="val 437"/>
                  <a:gd name="f21" fmla="val 323"/>
                  <a:gd name="f22" fmla="val 227"/>
                  <a:gd name="f23" fmla="val 737"/>
                  <a:gd name="f24" fmla="val 150"/>
                  <a:gd name="f25" fmla="val 84"/>
                  <a:gd name="f26" fmla="val 42"/>
                  <a:gd name="f27" fmla="val 1852"/>
                  <a:gd name="f28" fmla="val 6"/>
                  <a:gd name="f29" fmla="val 2434"/>
                  <a:gd name="f30" fmla="val 30"/>
                  <a:gd name="f31" fmla="val 2715"/>
                  <a:gd name="f32" fmla="val 66"/>
                  <a:gd name="f33" fmla="val 2997"/>
                  <a:gd name="f34" fmla="val 120"/>
                  <a:gd name="f35" fmla="val 3273"/>
                  <a:gd name="f36" fmla="val 191"/>
                  <a:gd name="f37" fmla="val 3549"/>
                  <a:gd name="f38" fmla="val 275"/>
                  <a:gd name="f39" fmla="val 3812"/>
                  <a:gd name="f40" fmla="val 371"/>
                  <a:gd name="f41" fmla="val 4070"/>
                  <a:gd name="f42" fmla="val 484"/>
                  <a:gd name="f43" fmla="val 496"/>
                  <a:gd name="f44" fmla="val 383"/>
                  <a:gd name="f45" fmla="val 287"/>
                  <a:gd name="f46" fmla="val 203"/>
                  <a:gd name="f47" fmla="val 132"/>
                  <a:gd name="f48" fmla="val 78"/>
                  <a:gd name="f49" fmla="val 18"/>
                </a:gdLst>
                <a:ahLst/>
                <a:cxnLst>
                  <a:cxn ang="3cd4">
                    <a:pos x="hc" y="t"/>
                  </a:cxn>
                  <a:cxn ang="0">
                    <a:pos x="r" y="vc"/>
                  </a:cxn>
                  <a:cxn ang="cd4">
                    <a:pos x="hc" y="b"/>
                  </a:cxn>
                  <a:cxn ang="cd2">
                    <a:pos x="l" y="vc"/>
                  </a:cxn>
                </a:cxnLst>
                <a:rect l="l" t="t" r="r" b="b"/>
                <a:pathLst>
                  <a:path w="574" h="4316">
                    <a:moveTo>
                      <a:pt x="f3" y="f4"/>
                    </a:moveTo>
                    <a:lnTo>
                      <a:pt x="f5" y="f6"/>
                    </a:lnTo>
                    <a:lnTo>
                      <a:pt x="f7" y="f8"/>
                    </a:lnTo>
                    <a:lnTo>
                      <a:pt x="f9" y="f10"/>
                    </a:lnTo>
                    <a:lnTo>
                      <a:pt x="f11" y="f12"/>
                    </a:lnTo>
                    <a:lnTo>
                      <a:pt x="f13" y="f14"/>
                    </a:lnTo>
                    <a:lnTo>
                      <a:pt x="f15" y="f16"/>
                    </a:lnTo>
                    <a:lnTo>
                      <a:pt x="f17" y="f18"/>
                    </a:lnTo>
                    <a:lnTo>
                      <a:pt x="f1" y="f0"/>
                    </a:lnTo>
                    <a:lnTo>
                      <a:pt x="f19" y="f0"/>
                    </a:lnTo>
                    <a:lnTo>
                      <a:pt x="f20" y="f18"/>
                    </a:lnTo>
                    <a:lnTo>
                      <a:pt x="f21" y="f16"/>
                    </a:lnTo>
                    <a:lnTo>
                      <a:pt x="f22" y="f23"/>
                    </a:lnTo>
                    <a:lnTo>
                      <a:pt x="f24" y="f12"/>
                    </a:lnTo>
                    <a:lnTo>
                      <a:pt x="f25" y="f10"/>
                    </a:lnTo>
                    <a:lnTo>
                      <a:pt x="f26" y="f8"/>
                    </a:lnTo>
                    <a:lnTo>
                      <a:pt x="f3" y="f27"/>
                    </a:lnTo>
                    <a:lnTo>
                      <a:pt x="f0" y="f4"/>
                    </a:lnTo>
                    <a:lnTo>
                      <a:pt x="f28" y="f29"/>
                    </a:lnTo>
                    <a:lnTo>
                      <a:pt x="f30" y="f31"/>
                    </a:lnTo>
                    <a:lnTo>
                      <a:pt x="f32" y="f33"/>
                    </a:lnTo>
                    <a:lnTo>
                      <a:pt x="f34" y="f35"/>
                    </a:lnTo>
                    <a:lnTo>
                      <a:pt x="f36" y="f37"/>
                    </a:lnTo>
                    <a:lnTo>
                      <a:pt x="f38" y="f39"/>
                    </a:lnTo>
                    <a:lnTo>
                      <a:pt x="f40" y="f41"/>
                    </a:lnTo>
                    <a:lnTo>
                      <a:pt x="f42" y="f2"/>
                    </a:lnTo>
                    <a:lnTo>
                      <a:pt x="f43" y="f2"/>
                    </a:lnTo>
                    <a:lnTo>
                      <a:pt x="f44" y="f41"/>
                    </a:lnTo>
                    <a:lnTo>
                      <a:pt x="f45" y="f39"/>
                    </a:lnTo>
                    <a:lnTo>
                      <a:pt x="f46" y="f37"/>
                    </a:lnTo>
                    <a:lnTo>
                      <a:pt x="f47" y="f35"/>
                    </a:lnTo>
                    <a:lnTo>
                      <a:pt x="f48" y="f33"/>
                    </a:lnTo>
                    <a:lnTo>
                      <a:pt x="f26" y="f31"/>
                    </a:lnTo>
                    <a:lnTo>
                      <a:pt x="f49" y="f29"/>
                    </a:lnTo>
                    <a:lnTo>
                      <a:pt x="f3" y="f4"/>
                    </a:lnTo>
                    <a:lnTo>
                      <a:pt x="f3" y="f4"/>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8" name="Freeform 17"/>
              <p:cNvSpPr/>
              <p:nvPr/>
            </p:nvSpPr>
            <p:spPr>
              <a:xfrm>
                <a:off x="1114559" y="0"/>
                <a:ext cx="1170000" cy="6851520"/>
              </a:xfrm>
              <a:custGeom>
                <a:avLst/>
                <a:gdLst>
                  <a:gd name="f0" fmla="val 0"/>
                  <a:gd name="f1" fmla="val 735"/>
                  <a:gd name="f2" fmla="val 4316"/>
                  <a:gd name="f3" fmla="val 12"/>
                  <a:gd name="f4" fmla="val 2098"/>
                  <a:gd name="f5" fmla="val 29"/>
                  <a:gd name="f6" fmla="val 1798"/>
                  <a:gd name="f7" fmla="val 71"/>
                  <a:gd name="f8" fmla="val 1505"/>
                  <a:gd name="f9" fmla="val 131"/>
                  <a:gd name="f10" fmla="val 1223"/>
                  <a:gd name="f11" fmla="val 215"/>
                  <a:gd name="f12" fmla="val 941"/>
                  <a:gd name="f13" fmla="val 316"/>
                  <a:gd name="f14" fmla="val 689"/>
                  <a:gd name="f15" fmla="val 442"/>
                  <a:gd name="f16" fmla="val 444"/>
                  <a:gd name="f17" fmla="val 580"/>
                  <a:gd name="f18" fmla="val 216"/>
                  <a:gd name="f19" fmla="val 723"/>
                  <a:gd name="f20" fmla="val 568"/>
                  <a:gd name="f21" fmla="val 210"/>
                  <a:gd name="f22" fmla="val 430"/>
                  <a:gd name="f23" fmla="val 438"/>
                  <a:gd name="f24" fmla="val 311"/>
                  <a:gd name="f25" fmla="val 683"/>
                  <a:gd name="f26" fmla="val 209"/>
                  <a:gd name="f27" fmla="val 125"/>
                  <a:gd name="f28" fmla="val 1217"/>
                  <a:gd name="f29" fmla="val 59"/>
                  <a:gd name="f30" fmla="val 18"/>
                  <a:gd name="f31" fmla="val 6"/>
                  <a:gd name="f32" fmla="val 2404"/>
                  <a:gd name="f33" fmla="val 2709"/>
                  <a:gd name="f34" fmla="val 77"/>
                  <a:gd name="f35" fmla="val 3015"/>
                  <a:gd name="f36" fmla="val 149"/>
                  <a:gd name="f37" fmla="val 3315"/>
                  <a:gd name="f38" fmla="val 227"/>
                  <a:gd name="f39" fmla="val 3573"/>
                  <a:gd name="f40" fmla="val 3824"/>
                  <a:gd name="f41" fmla="val 424"/>
                  <a:gd name="f42" fmla="val 4076"/>
                  <a:gd name="f43" fmla="val 544"/>
                  <a:gd name="f44" fmla="val 556"/>
                  <a:gd name="f45" fmla="val 436"/>
                  <a:gd name="f46" fmla="val 328"/>
                  <a:gd name="f47" fmla="val 239"/>
                  <a:gd name="f48" fmla="val 161"/>
                  <a:gd name="f49" fmla="val 89"/>
                  <a:gd name="f50" fmla="val 41"/>
                </a:gdLst>
                <a:ahLst/>
                <a:cxnLst>
                  <a:cxn ang="3cd4">
                    <a:pos x="hc" y="t"/>
                  </a:cxn>
                  <a:cxn ang="0">
                    <a:pos x="r" y="vc"/>
                  </a:cxn>
                  <a:cxn ang="cd4">
                    <a:pos x="hc" y="b"/>
                  </a:cxn>
                  <a:cxn ang="cd2">
                    <a:pos x="l" y="vc"/>
                  </a:cxn>
                </a:cxnLst>
                <a:rect l="l" t="t" r="r" b="b"/>
                <a:pathLst>
                  <a:path w="735" h="4316">
                    <a:moveTo>
                      <a:pt x="f3" y="f4"/>
                    </a:moveTo>
                    <a:lnTo>
                      <a:pt x="f5" y="f6"/>
                    </a:lnTo>
                    <a:lnTo>
                      <a:pt x="f7" y="f8"/>
                    </a:lnTo>
                    <a:lnTo>
                      <a:pt x="f9" y="f10"/>
                    </a:lnTo>
                    <a:lnTo>
                      <a:pt x="f11" y="f12"/>
                    </a:lnTo>
                    <a:lnTo>
                      <a:pt x="f13" y="f14"/>
                    </a:lnTo>
                    <a:lnTo>
                      <a:pt x="f15" y="f16"/>
                    </a:lnTo>
                    <a:lnTo>
                      <a:pt x="f17" y="f18"/>
                    </a:lnTo>
                    <a:lnTo>
                      <a:pt x="f1" y="f0"/>
                    </a:lnTo>
                    <a:lnTo>
                      <a:pt x="f19" y="f0"/>
                    </a:lnTo>
                    <a:lnTo>
                      <a:pt x="f20" y="f21"/>
                    </a:lnTo>
                    <a:lnTo>
                      <a:pt x="f22" y="f23"/>
                    </a:lnTo>
                    <a:lnTo>
                      <a:pt x="f24" y="f25"/>
                    </a:lnTo>
                    <a:lnTo>
                      <a:pt x="f26" y="f12"/>
                    </a:lnTo>
                    <a:lnTo>
                      <a:pt x="f27" y="f28"/>
                    </a:lnTo>
                    <a:lnTo>
                      <a:pt x="f29" y="f8"/>
                    </a:lnTo>
                    <a:lnTo>
                      <a:pt x="f30" y="f6"/>
                    </a:lnTo>
                    <a:lnTo>
                      <a:pt x="f0" y="f4"/>
                    </a:lnTo>
                    <a:lnTo>
                      <a:pt x="f31" y="f32"/>
                    </a:lnTo>
                    <a:lnTo>
                      <a:pt x="f5" y="f33"/>
                    </a:lnTo>
                    <a:lnTo>
                      <a:pt x="f34" y="f35"/>
                    </a:lnTo>
                    <a:lnTo>
                      <a:pt x="f36" y="f37"/>
                    </a:lnTo>
                    <a:lnTo>
                      <a:pt x="f38" y="f39"/>
                    </a:lnTo>
                    <a:lnTo>
                      <a:pt x="f13" y="f40"/>
                    </a:lnTo>
                    <a:lnTo>
                      <a:pt x="f41" y="f42"/>
                    </a:lnTo>
                    <a:lnTo>
                      <a:pt x="f43" y="f2"/>
                    </a:lnTo>
                    <a:lnTo>
                      <a:pt x="f44" y="f2"/>
                    </a:lnTo>
                    <a:lnTo>
                      <a:pt x="f45" y="f42"/>
                    </a:lnTo>
                    <a:lnTo>
                      <a:pt x="f46" y="f40"/>
                    </a:lnTo>
                    <a:lnTo>
                      <a:pt x="f47" y="f39"/>
                    </a:lnTo>
                    <a:lnTo>
                      <a:pt x="f48" y="f37"/>
                    </a:lnTo>
                    <a:lnTo>
                      <a:pt x="f49" y="f35"/>
                    </a:lnTo>
                    <a:lnTo>
                      <a:pt x="f50" y="f33"/>
                    </a:lnTo>
                    <a:lnTo>
                      <a:pt x="f30" y="f32"/>
                    </a:lnTo>
                    <a:lnTo>
                      <a:pt x="f3" y="f4"/>
                    </a:lnTo>
                    <a:lnTo>
                      <a:pt x="f3" y="f4"/>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19" name="Freeform 18"/>
              <p:cNvSpPr/>
              <p:nvPr/>
            </p:nvSpPr>
            <p:spPr>
              <a:xfrm>
                <a:off x="457200" y="0"/>
                <a:ext cx="1333440" cy="6851520"/>
              </a:xfrm>
              <a:custGeom>
                <a:avLst/>
                <a:gdLst>
                  <a:gd name="f0" fmla="val 0"/>
                  <a:gd name="f1" fmla="val 837"/>
                  <a:gd name="f2" fmla="val 4316"/>
                  <a:gd name="f3" fmla="val 18"/>
                  <a:gd name="f4" fmla="val 1948"/>
                  <a:gd name="f5" fmla="val 48"/>
                  <a:gd name="f6" fmla="val 1708"/>
                  <a:gd name="f7" fmla="val 96"/>
                  <a:gd name="f8" fmla="val 1475"/>
                  <a:gd name="f9" fmla="val 161"/>
                  <a:gd name="f10" fmla="val 1235"/>
                  <a:gd name="f11" fmla="val 251"/>
                  <a:gd name="f12" fmla="val 995"/>
                  <a:gd name="f13" fmla="val 365"/>
                  <a:gd name="f14" fmla="val 755"/>
                  <a:gd name="f15" fmla="val 496"/>
                  <a:gd name="f16" fmla="val 510"/>
                  <a:gd name="f17" fmla="val 658"/>
                  <a:gd name="f18" fmla="val 258"/>
                  <a:gd name="f19" fmla="val 741"/>
                  <a:gd name="f20" fmla="val 132"/>
                  <a:gd name="f21" fmla="val 825"/>
                  <a:gd name="f22" fmla="val 729"/>
                  <a:gd name="f23" fmla="val 640"/>
                  <a:gd name="f24" fmla="val 562"/>
                  <a:gd name="f25" fmla="val 384"/>
                  <a:gd name="f26" fmla="val 484"/>
                  <a:gd name="f27" fmla="val 353"/>
                  <a:gd name="f28" fmla="val 239"/>
                  <a:gd name="f29" fmla="val 150"/>
                  <a:gd name="f30" fmla="val 84"/>
                  <a:gd name="f31" fmla="val 1469"/>
                  <a:gd name="f32" fmla="val 36"/>
                  <a:gd name="f33" fmla="val 1702"/>
                  <a:gd name="f34" fmla="val 6"/>
                  <a:gd name="f35" fmla="val 1942"/>
                  <a:gd name="f36" fmla="val 2200"/>
                  <a:gd name="f37" fmla="val 12"/>
                  <a:gd name="f38" fmla="val 2470"/>
                  <a:gd name="f39" fmla="val 2739"/>
                  <a:gd name="f40" fmla="val 114"/>
                  <a:gd name="f41" fmla="val 3027"/>
                  <a:gd name="f42" fmla="val 3171"/>
                  <a:gd name="f43" fmla="val 197"/>
                  <a:gd name="f44" fmla="val 3321"/>
                  <a:gd name="f45" fmla="val 245"/>
                  <a:gd name="f46" fmla="val 3477"/>
                  <a:gd name="f47" fmla="val 305"/>
                  <a:gd name="f48" fmla="val 3639"/>
                  <a:gd name="f49" fmla="val 3800"/>
                  <a:gd name="f50" fmla="val 437"/>
                  <a:gd name="f51" fmla="val 3968"/>
                  <a:gd name="f52" fmla="val 508"/>
                  <a:gd name="f53" fmla="val 4136"/>
                  <a:gd name="f54" fmla="val 592"/>
                  <a:gd name="f55" fmla="val 604"/>
                  <a:gd name="f56" fmla="val 520"/>
                  <a:gd name="f57" fmla="val 448"/>
                  <a:gd name="f58" fmla="val 377"/>
                  <a:gd name="f59" fmla="val 317"/>
                  <a:gd name="f60" fmla="val 257"/>
                  <a:gd name="f61" fmla="val 209"/>
                  <a:gd name="f62" fmla="val 3327"/>
                  <a:gd name="f63" fmla="val 126"/>
                  <a:gd name="f64" fmla="val 60"/>
                  <a:gd name="f65" fmla="val 24"/>
                  <a:gd name="f66" fmla="val 2206"/>
                </a:gdLst>
                <a:ahLst/>
                <a:cxnLst>
                  <a:cxn ang="3cd4">
                    <a:pos x="hc" y="t"/>
                  </a:cxn>
                  <a:cxn ang="0">
                    <a:pos x="r" y="vc"/>
                  </a:cxn>
                  <a:cxn ang="cd4">
                    <a:pos x="hc" y="b"/>
                  </a:cxn>
                  <a:cxn ang="cd2">
                    <a:pos x="l" y="vc"/>
                  </a:cxn>
                </a:cxnLst>
                <a:rect l="l" t="t" r="r" b="b"/>
                <a:pathLst>
                  <a:path w="837" h="4316">
                    <a:moveTo>
                      <a:pt x="f3" y="f4"/>
                    </a:moveTo>
                    <a:lnTo>
                      <a:pt x="f5" y="f6"/>
                    </a:lnTo>
                    <a:lnTo>
                      <a:pt x="f7" y="f8"/>
                    </a:lnTo>
                    <a:lnTo>
                      <a:pt x="f9" y="f10"/>
                    </a:lnTo>
                    <a:lnTo>
                      <a:pt x="f11" y="f12"/>
                    </a:lnTo>
                    <a:lnTo>
                      <a:pt x="f13" y="f14"/>
                    </a:lnTo>
                    <a:lnTo>
                      <a:pt x="f15" y="f16"/>
                    </a:lnTo>
                    <a:lnTo>
                      <a:pt x="f17" y="f18"/>
                    </a:lnTo>
                    <a:lnTo>
                      <a:pt x="f19" y="f20"/>
                    </a:lnTo>
                    <a:lnTo>
                      <a:pt x="f1" y="f0"/>
                    </a:lnTo>
                    <a:lnTo>
                      <a:pt x="f21" y="f0"/>
                    </a:lnTo>
                    <a:lnTo>
                      <a:pt x="f22" y="f20"/>
                    </a:lnTo>
                    <a:lnTo>
                      <a:pt x="f23" y="f18"/>
                    </a:lnTo>
                    <a:lnTo>
                      <a:pt x="f24" y="f25"/>
                    </a:lnTo>
                    <a:lnTo>
                      <a:pt x="f26" y="f16"/>
                    </a:lnTo>
                    <a:lnTo>
                      <a:pt x="f27" y="f14"/>
                    </a:lnTo>
                    <a:lnTo>
                      <a:pt x="f28" y="f12"/>
                    </a:lnTo>
                    <a:lnTo>
                      <a:pt x="f29" y="f10"/>
                    </a:lnTo>
                    <a:lnTo>
                      <a:pt x="f30" y="f31"/>
                    </a:lnTo>
                    <a:lnTo>
                      <a:pt x="f32" y="f33"/>
                    </a:lnTo>
                    <a:lnTo>
                      <a:pt x="f34" y="f35"/>
                    </a:lnTo>
                    <a:lnTo>
                      <a:pt x="f0" y="f36"/>
                    </a:lnTo>
                    <a:lnTo>
                      <a:pt x="f37" y="f38"/>
                    </a:lnTo>
                    <a:lnTo>
                      <a:pt x="f5" y="f39"/>
                    </a:lnTo>
                    <a:lnTo>
                      <a:pt x="f40" y="f41"/>
                    </a:lnTo>
                    <a:lnTo>
                      <a:pt x="f29" y="f42"/>
                    </a:lnTo>
                    <a:lnTo>
                      <a:pt x="f43" y="f44"/>
                    </a:lnTo>
                    <a:lnTo>
                      <a:pt x="f45" y="f46"/>
                    </a:lnTo>
                    <a:lnTo>
                      <a:pt x="f47" y="f48"/>
                    </a:lnTo>
                    <a:lnTo>
                      <a:pt x="f13" y="f49"/>
                    </a:lnTo>
                    <a:lnTo>
                      <a:pt x="f50" y="f51"/>
                    </a:lnTo>
                    <a:lnTo>
                      <a:pt x="f52" y="f53"/>
                    </a:lnTo>
                    <a:lnTo>
                      <a:pt x="f54" y="f2"/>
                    </a:lnTo>
                    <a:lnTo>
                      <a:pt x="f55" y="f2"/>
                    </a:lnTo>
                    <a:lnTo>
                      <a:pt x="f56" y="f53"/>
                    </a:lnTo>
                    <a:lnTo>
                      <a:pt x="f57" y="f51"/>
                    </a:lnTo>
                    <a:lnTo>
                      <a:pt x="f58" y="f49"/>
                    </a:lnTo>
                    <a:lnTo>
                      <a:pt x="f59" y="f48"/>
                    </a:lnTo>
                    <a:lnTo>
                      <a:pt x="f60" y="f46"/>
                    </a:lnTo>
                    <a:lnTo>
                      <a:pt x="f61" y="f62"/>
                    </a:lnTo>
                    <a:lnTo>
                      <a:pt x="f9" y="f42"/>
                    </a:lnTo>
                    <a:lnTo>
                      <a:pt x="f63" y="f41"/>
                    </a:lnTo>
                    <a:lnTo>
                      <a:pt x="f64" y="f39"/>
                    </a:lnTo>
                    <a:lnTo>
                      <a:pt x="f65" y="f38"/>
                    </a:lnTo>
                    <a:lnTo>
                      <a:pt x="f37" y="f66"/>
                    </a:lnTo>
                    <a:lnTo>
                      <a:pt x="f3" y="f4"/>
                    </a:lnTo>
                    <a:lnTo>
                      <a:pt x="f3" y="f4"/>
                    </a:lnTo>
                    <a:close/>
                  </a:path>
                </a:pathLst>
              </a:custGeom>
              <a:gradFill>
                <a:gsLst>
                  <a:gs pos="0">
                    <a:srgbClr val="0066CC"/>
                  </a:gs>
                  <a:gs pos="100000">
                    <a:srgbClr val="00438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grpSp>
        <p:sp>
          <p:nvSpPr>
            <p:cNvPr id="20" name="Freeform 19"/>
            <p:cNvSpPr/>
            <p:nvPr/>
          </p:nvSpPr>
          <p:spPr>
            <a:xfrm>
              <a:off x="9360" y="4605480"/>
              <a:ext cx="962280" cy="2246040"/>
            </a:xfrm>
            <a:custGeom>
              <a:avLst/>
              <a:gdLst>
                <a:gd name="f0" fmla="val 180"/>
                <a:gd name="f1" fmla="val 0"/>
                <a:gd name="f2" fmla="val 604"/>
                <a:gd name="f3" fmla="val 1415"/>
                <a:gd name="f4" fmla="val 54"/>
                <a:gd name="f5" fmla="val 42"/>
                <a:gd name="f6" fmla="val 228"/>
                <a:gd name="f7" fmla="val 96"/>
                <a:gd name="f8" fmla="val 402"/>
                <a:gd name="f9" fmla="val 161"/>
                <a:gd name="f10" fmla="val 576"/>
                <a:gd name="f11" fmla="val 227"/>
                <a:gd name="f12" fmla="val 744"/>
                <a:gd name="f13" fmla="val 305"/>
                <a:gd name="f14" fmla="val 917"/>
                <a:gd name="f15" fmla="val 389"/>
                <a:gd name="f16" fmla="val 1085"/>
                <a:gd name="f17" fmla="val 484"/>
                <a:gd name="f18" fmla="val 1253"/>
                <a:gd name="f19" fmla="val 586"/>
                <a:gd name="f20" fmla="val 496"/>
                <a:gd name="f21" fmla="val 1247"/>
                <a:gd name="f22" fmla="val 401"/>
                <a:gd name="f23" fmla="val 1073"/>
                <a:gd name="f24" fmla="val 311"/>
                <a:gd name="f25" fmla="val 899"/>
                <a:gd name="f26" fmla="val 233"/>
                <a:gd name="f27" fmla="val 720"/>
                <a:gd name="f28" fmla="val 546"/>
                <a:gd name="f29" fmla="val 102"/>
                <a:gd name="f30" fmla="val 366"/>
                <a:gd name="f31" fmla="val 48"/>
              </a:gdLst>
              <a:ahLst/>
              <a:cxnLst>
                <a:cxn ang="3cd4">
                  <a:pos x="hc" y="t"/>
                </a:cxn>
                <a:cxn ang="0">
                  <a:pos x="r" y="vc"/>
                </a:cxn>
                <a:cxn ang="cd4">
                  <a:pos x="hc" y="b"/>
                </a:cxn>
                <a:cxn ang="cd2">
                  <a:pos x="l" y="vc"/>
                </a:cxn>
              </a:cxnLst>
              <a:rect l="l" t="t" r="r" b="b"/>
              <a:pathLst>
                <a:path w="604" h="1415">
                  <a:moveTo>
                    <a:pt x="f1" y="f4"/>
                  </a:moveTo>
                  <a:lnTo>
                    <a:pt x="f5" y="f6"/>
                  </a:lnTo>
                  <a:lnTo>
                    <a:pt x="f7" y="f8"/>
                  </a:lnTo>
                  <a:lnTo>
                    <a:pt x="f9" y="f10"/>
                  </a:lnTo>
                  <a:lnTo>
                    <a:pt x="f11" y="f12"/>
                  </a:lnTo>
                  <a:lnTo>
                    <a:pt x="f13" y="f14"/>
                  </a:lnTo>
                  <a:lnTo>
                    <a:pt x="f15" y="f16"/>
                  </a:lnTo>
                  <a:lnTo>
                    <a:pt x="f17" y="f18"/>
                  </a:lnTo>
                  <a:lnTo>
                    <a:pt x="f19" y="f3"/>
                  </a:lnTo>
                  <a:lnTo>
                    <a:pt x="f2" y="f3"/>
                  </a:lnTo>
                  <a:lnTo>
                    <a:pt x="f20" y="f21"/>
                  </a:lnTo>
                  <a:lnTo>
                    <a:pt x="f22" y="f23"/>
                  </a:lnTo>
                  <a:lnTo>
                    <a:pt x="f24" y="f25"/>
                  </a:lnTo>
                  <a:lnTo>
                    <a:pt x="f26" y="f27"/>
                  </a:lnTo>
                  <a:lnTo>
                    <a:pt x="f9" y="f28"/>
                  </a:lnTo>
                  <a:lnTo>
                    <a:pt x="f29" y="f30"/>
                  </a:lnTo>
                  <a:lnTo>
                    <a:pt x="f31" y="f0"/>
                  </a:lnTo>
                  <a:lnTo>
                    <a:pt x="f1" y="f1"/>
                  </a:lnTo>
                  <a:lnTo>
                    <a:pt x="f1" y="f4"/>
                  </a:lnTo>
                  <a:lnTo>
                    <a:pt x="f1" y="f4"/>
                  </a:lnTo>
                  <a:close/>
                </a:path>
              </a:pathLst>
            </a:custGeom>
            <a:gradFill>
              <a:gsLst>
                <a:gs pos="0">
                  <a:srgbClr val="003B76"/>
                </a:gs>
                <a:gs pos="100000">
                  <a:srgbClr val="00234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21" name="Freeform 20"/>
            <p:cNvSpPr/>
            <p:nvPr/>
          </p:nvSpPr>
          <p:spPr>
            <a:xfrm>
              <a:off x="9360" y="6175440"/>
              <a:ext cx="362160" cy="676080"/>
            </a:xfrm>
            <a:custGeom>
              <a:avLst/>
              <a:gdLst>
                <a:gd name="f0" fmla="val 0"/>
                <a:gd name="f1" fmla="val 227"/>
                <a:gd name="f2" fmla="val 426"/>
                <a:gd name="f3" fmla="val 30"/>
                <a:gd name="f4" fmla="val 108"/>
                <a:gd name="f5" fmla="val 240"/>
                <a:gd name="f6" fmla="val 215"/>
                <a:gd name="f7" fmla="val 167"/>
                <a:gd name="f8" fmla="val 330"/>
                <a:gd name="f9" fmla="val 114"/>
                <a:gd name="f10" fmla="val 222"/>
              </a:gdLst>
              <a:ahLst/>
              <a:cxnLst>
                <a:cxn ang="3cd4">
                  <a:pos x="hc" y="t"/>
                </a:cxn>
                <a:cxn ang="0">
                  <a:pos x="r" y="vc"/>
                </a:cxn>
                <a:cxn ang="cd4">
                  <a:pos x="hc" y="b"/>
                </a:cxn>
                <a:cxn ang="cd2">
                  <a:pos x="l" y="vc"/>
                </a:cxn>
              </a:cxnLst>
              <a:rect l="l" t="t" r="r" b="b"/>
              <a:pathLst>
                <a:path w="227" h="426">
                  <a:moveTo>
                    <a:pt x="f0" y="f3"/>
                  </a:moveTo>
                  <a:lnTo>
                    <a:pt x="f4" y="f5"/>
                  </a:lnTo>
                  <a:lnTo>
                    <a:pt x="f6" y="f2"/>
                  </a:lnTo>
                  <a:lnTo>
                    <a:pt x="f1" y="f2"/>
                  </a:lnTo>
                  <a:lnTo>
                    <a:pt x="f7" y="f8"/>
                  </a:lnTo>
                  <a:lnTo>
                    <a:pt x="f9" y="f10"/>
                  </a:lnTo>
                  <a:lnTo>
                    <a:pt x="f0" y="f0"/>
                  </a:lnTo>
                  <a:lnTo>
                    <a:pt x="f0" y="f3"/>
                  </a:lnTo>
                  <a:lnTo>
                    <a:pt x="f0" y="f3"/>
                  </a:lnTo>
                  <a:close/>
                </a:path>
              </a:pathLst>
            </a:custGeom>
            <a:gradFill>
              <a:gsLst>
                <a:gs pos="0">
                  <a:srgbClr val="003B76"/>
                </a:gs>
                <a:gs pos="100000">
                  <a:srgbClr val="002347"/>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22" name="Freeform 21"/>
            <p:cNvSpPr/>
            <p:nvPr/>
          </p:nvSpPr>
          <p:spPr>
            <a:xfrm>
              <a:off x="7581960" y="0"/>
              <a:ext cx="1562040" cy="2835360"/>
            </a:xfrm>
            <a:custGeom>
              <a:avLst/>
              <a:gdLst>
                <a:gd name="f0" fmla="val 0"/>
                <a:gd name="f1" fmla="val 981"/>
                <a:gd name="f2" fmla="val 1786"/>
                <a:gd name="f3" fmla="val 1720"/>
                <a:gd name="f4" fmla="val 969"/>
                <a:gd name="f5" fmla="val 1666"/>
                <a:gd name="f6" fmla="val 957"/>
                <a:gd name="f7" fmla="val 1613"/>
                <a:gd name="f8" fmla="val 921"/>
                <a:gd name="f9" fmla="val 1487"/>
                <a:gd name="f10" fmla="val 885"/>
                <a:gd name="f11" fmla="val 1361"/>
                <a:gd name="f12" fmla="val 796"/>
                <a:gd name="f13" fmla="val 1121"/>
                <a:gd name="f14" fmla="val 682"/>
                <a:gd name="f15" fmla="val 899"/>
                <a:gd name="f16" fmla="val 562"/>
                <a:gd name="f17" fmla="val 689"/>
                <a:gd name="f18" fmla="val 431"/>
                <a:gd name="f19" fmla="val 498"/>
                <a:gd name="f20" fmla="val 293"/>
                <a:gd name="f21" fmla="val 318"/>
                <a:gd name="f22" fmla="val 150"/>
                <a:gd name="f23" fmla="val 12"/>
                <a:gd name="f24" fmla="val 138"/>
                <a:gd name="f25" fmla="val 275"/>
                <a:gd name="f26" fmla="val 413"/>
                <a:gd name="f27" fmla="val 545"/>
                <a:gd name="f28" fmla="val 670"/>
                <a:gd name="f29" fmla="val 778"/>
                <a:gd name="f30" fmla="val 873"/>
                <a:gd name="f31" fmla="val 909"/>
                <a:gd name="f32" fmla="val 945"/>
                <a:gd name="f33" fmla="val 1619"/>
                <a:gd name="f34" fmla="val 963"/>
                <a:gd name="f35" fmla="val 1702"/>
              </a:gdLst>
              <a:ahLst/>
              <a:cxnLst>
                <a:cxn ang="3cd4">
                  <a:pos x="hc" y="t"/>
                </a:cxn>
                <a:cxn ang="0">
                  <a:pos x="r" y="vc"/>
                </a:cxn>
                <a:cxn ang="cd4">
                  <a:pos x="hc" y="b"/>
                </a:cxn>
                <a:cxn ang="cd2">
                  <a:pos x="l" y="vc"/>
                </a:cxn>
              </a:cxnLst>
              <a:rect l="l" t="t" r="r" b="b"/>
              <a:pathLst>
                <a:path w="981" h="1786">
                  <a:moveTo>
                    <a:pt x="f1" y="f2"/>
                  </a:moveTo>
                  <a:lnTo>
                    <a:pt x="f1" y="f3"/>
                  </a:lnTo>
                  <a:lnTo>
                    <a:pt x="f4" y="f5"/>
                  </a:lnTo>
                  <a:lnTo>
                    <a:pt x="f6" y="f7"/>
                  </a:lnTo>
                  <a:lnTo>
                    <a:pt x="f8" y="f9"/>
                  </a:lnTo>
                  <a:lnTo>
                    <a:pt x="f10" y="f11"/>
                  </a:lnTo>
                  <a:lnTo>
                    <a:pt x="f12" y="f13"/>
                  </a:lnTo>
                  <a:lnTo>
                    <a:pt x="f14" y="f15"/>
                  </a:lnTo>
                  <a:lnTo>
                    <a:pt x="f16" y="f17"/>
                  </a:lnTo>
                  <a:lnTo>
                    <a:pt x="f18" y="f19"/>
                  </a:lnTo>
                  <a:lnTo>
                    <a:pt x="f20" y="f21"/>
                  </a:lnTo>
                  <a:lnTo>
                    <a:pt x="f22" y="f22"/>
                  </a:lnTo>
                  <a:lnTo>
                    <a:pt x="f23" y="f0"/>
                  </a:lnTo>
                  <a:lnTo>
                    <a:pt x="f0" y="f0"/>
                  </a:lnTo>
                  <a:lnTo>
                    <a:pt x="f24" y="f22"/>
                  </a:lnTo>
                  <a:lnTo>
                    <a:pt x="f25" y="f21"/>
                  </a:lnTo>
                  <a:lnTo>
                    <a:pt x="f26" y="f19"/>
                  </a:lnTo>
                  <a:lnTo>
                    <a:pt x="f27" y="f17"/>
                  </a:lnTo>
                  <a:lnTo>
                    <a:pt x="f28" y="f15"/>
                  </a:lnTo>
                  <a:lnTo>
                    <a:pt x="f29" y="f13"/>
                  </a:lnTo>
                  <a:lnTo>
                    <a:pt x="f30" y="f11"/>
                  </a:lnTo>
                  <a:lnTo>
                    <a:pt x="f31" y="f9"/>
                  </a:lnTo>
                  <a:lnTo>
                    <a:pt x="f32" y="f33"/>
                  </a:lnTo>
                  <a:lnTo>
                    <a:pt x="f34" y="f35"/>
                  </a:lnTo>
                  <a:lnTo>
                    <a:pt x="f1" y="f2"/>
                  </a:lnTo>
                  <a:lnTo>
                    <a:pt x="f1" y="f2"/>
                  </a:lnTo>
                  <a:close/>
                </a:path>
              </a:pathLst>
            </a:custGeom>
            <a:gradFill>
              <a:gsLst>
                <a:gs pos="0">
                  <a:srgbClr val="0066CC"/>
                </a:gs>
                <a:gs pos="100000">
                  <a:srgbClr val="005FBF"/>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23" name="Freeform 22"/>
            <p:cNvSpPr/>
            <p:nvPr/>
          </p:nvSpPr>
          <p:spPr>
            <a:xfrm>
              <a:off x="8002440" y="0"/>
              <a:ext cx="1141560" cy="1341360"/>
            </a:xfrm>
            <a:custGeom>
              <a:avLst/>
              <a:gdLst>
                <a:gd name="f0" fmla="val 0"/>
                <a:gd name="f1" fmla="val 717"/>
                <a:gd name="f2" fmla="val 845"/>
                <a:gd name="f3" fmla="val 821"/>
                <a:gd name="f4" fmla="val 574"/>
                <a:gd name="f5" fmla="val 605"/>
                <a:gd name="f6" fmla="val 406"/>
                <a:gd name="f7" fmla="val 396"/>
                <a:gd name="f8" fmla="val 221"/>
                <a:gd name="f9" fmla="val 192"/>
                <a:gd name="f10" fmla="val 17"/>
                <a:gd name="f11" fmla="val 209"/>
                <a:gd name="f12" fmla="val 198"/>
                <a:gd name="f13" fmla="val 400"/>
                <a:gd name="f14" fmla="val 408"/>
                <a:gd name="f15" fmla="val 568"/>
                <a:gd name="f16" fmla="val 623"/>
              </a:gdLst>
              <a:ahLst/>
              <a:cxnLst>
                <a:cxn ang="3cd4">
                  <a:pos x="hc" y="t"/>
                </a:cxn>
                <a:cxn ang="0">
                  <a:pos x="r" y="vc"/>
                </a:cxn>
                <a:cxn ang="cd4">
                  <a:pos x="hc" y="b"/>
                </a:cxn>
                <a:cxn ang="cd2">
                  <a:pos x="l" y="vc"/>
                </a:cxn>
              </a:cxnLst>
              <a:rect l="l" t="t" r="r" b="b"/>
              <a:pathLst>
                <a:path w="717" h="845">
                  <a:moveTo>
                    <a:pt x="f1" y="f2"/>
                  </a:moveTo>
                  <a:lnTo>
                    <a:pt x="f1" y="f3"/>
                  </a:lnTo>
                  <a:lnTo>
                    <a:pt x="f4" y="f5"/>
                  </a:lnTo>
                  <a:lnTo>
                    <a:pt x="f6" y="f7"/>
                  </a:lnTo>
                  <a:lnTo>
                    <a:pt x="f8" y="f9"/>
                  </a:lnTo>
                  <a:lnTo>
                    <a:pt x="f10" y="f0"/>
                  </a:lnTo>
                  <a:lnTo>
                    <a:pt x="f0" y="f0"/>
                  </a:lnTo>
                  <a:lnTo>
                    <a:pt x="f11" y="f12"/>
                  </a:lnTo>
                  <a:lnTo>
                    <a:pt x="f13" y="f14"/>
                  </a:lnTo>
                  <a:lnTo>
                    <a:pt x="f15" y="f16"/>
                  </a:lnTo>
                  <a:lnTo>
                    <a:pt x="f1" y="f2"/>
                  </a:lnTo>
                  <a:lnTo>
                    <a:pt x="f1" y="f2"/>
                  </a:lnTo>
                  <a:close/>
                </a:path>
              </a:pathLst>
            </a:custGeom>
            <a:solidFill>
              <a:srgbClr val="0066CC"/>
            </a:soli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24" name="Freeform 23"/>
            <p:cNvSpPr/>
            <p:nvPr/>
          </p:nvSpPr>
          <p:spPr>
            <a:xfrm>
              <a:off x="8496360" y="0"/>
              <a:ext cx="647640" cy="657360"/>
            </a:xfrm>
            <a:custGeom>
              <a:avLst/>
              <a:gdLst>
                <a:gd name="f0" fmla="val 0"/>
                <a:gd name="f1" fmla="val 407"/>
                <a:gd name="f2" fmla="val 414"/>
                <a:gd name="f3" fmla="val 396"/>
                <a:gd name="f4" fmla="val 222"/>
                <a:gd name="f5" fmla="val 192"/>
                <a:gd name="f6" fmla="val 12"/>
                <a:gd name="f7" fmla="val 108"/>
                <a:gd name="f8" fmla="val 102"/>
                <a:gd name="f9" fmla="val 216"/>
                <a:gd name="f10" fmla="val 204"/>
              </a:gdLst>
              <a:ahLst/>
              <a:cxnLst>
                <a:cxn ang="3cd4">
                  <a:pos x="hc" y="t"/>
                </a:cxn>
                <a:cxn ang="0">
                  <a:pos x="r" y="vc"/>
                </a:cxn>
                <a:cxn ang="cd4">
                  <a:pos x="hc" y="b"/>
                </a:cxn>
                <a:cxn ang="cd2">
                  <a:pos x="l" y="vc"/>
                </a:cxn>
              </a:cxnLst>
              <a:rect l="l" t="t" r="r" b="b"/>
              <a:pathLst>
                <a:path w="407" h="414">
                  <a:moveTo>
                    <a:pt x="f1" y="f2"/>
                  </a:moveTo>
                  <a:lnTo>
                    <a:pt x="f1" y="f3"/>
                  </a:lnTo>
                  <a:lnTo>
                    <a:pt x="f4" y="f5"/>
                  </a:lnTo>
                  <a:lnTo>
                    <a:pt x="f6" y="f0"/>
                  </a:lnTo>
                  <a:lnTo>
                    <a:pt x="f0" y="f0"/>
                  </a:lnTo>
                  <a:lnTo>
                    <a:pt x="f7" y="f8"/>
                  </a:lnTo>
                  <a:lnTo>
                    <a:pt x="f9" y="f10"/>
                  </a:lnTo>
                  <a:lnTo>
                    <a:pt x="f1" y="f2"/>
                  </a:lnTo>
                  <a:lnTo>
                    <a:pt x="f1" y="f2"/>
                  </a:lnTo>
                  <a:close/>
                </a:path>
              </a:pathLst>
            </a:custGeom>
            <a:solidFill>
              <a:srgbClr val="0066CC"/>
            </a:soli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25" name="Freeform 24"/>
            <p:cNvSpPr/>
            <p:nvPr/>
          </p:nvSpPr>
          <p:spPr>
            <a:xfrm>
              <a:off x="9360" y="0"/>
              <a:ext cx="1362240" cy="2236680"/>
            </a:xfrm>
            <a:custGeom>
              <a:avLst/>
              <a:gdLst>
                <a:gd name="f0" fmla="val 0"/>
                <a:gd name="f1" fmla="val 855"/>
                <a:gd name="f2" fmla="val 1409"/>
                <a:gd name="f3" fmla="val 1361"/>
                <a:gd name="f4" fmla="val 54"/>
                <a:gd name="f5" fmla="val 1211"/>
                <a:gd name="f6" fmla="val 126"/>
                <a:gd name="f7" fmla="val 1013"/>
                <a:gd name="f8" fmla="val 215"/>
                <a:gd name="f9" fmla="val 827"/>
                <a:gd name="f10" fmla="val 311"/>
                <a:gd name="f11" fmla="val 647"/>
                <a:gd name="f12" fmla="val 431"/>
                <a:gd name="f13" fmla="val 474"/>
                <a:gd name="f14" fmla="val 556"/>
                <a:gd name="f15" fmla="val 312"/>
                <a:gd name="f16" fmla="val 700"/>
                <a:gd name="f17" fmla="val 150"/>
                <a:gd name="f18" fmla="val 837"/>
                <a:gd name="f19" fmla="val 688"/>
                <a:gd name="f20" fmla="val 144"/>
                <a:gd name="f21" fmla="val 550"/>
                <a:gd name="f22" fmla="val 300"/>
                <a:gd name="f23" fmla="val 425"/>
                <a:gd name="f24" fmla="val 462"/>
                <a:gd name="f25" fmla="val 629"/>
                <a:gd name="f26" fmla="val 803"/>
                <a:gd name="f27" fmla="val 132"/>
                <a:gd name="f28" fmla="val 983"/>
                <a:gd name="f29" fmla="val 60"/>
                <a:gd name="f30" fmla="val 1169"/>
              </a:gdLst>
              <a:ahLst/>
              <a:cxnLst>
                <a:cxn ang="3cd4">
                  <a:pos x="hc" y="t"/>
                </a:cxn>
                <a:cxn ang="0">
                  <a:pos x="r" y="vc"/>
                </a:cxn>
                <a:cxn ang="cd4">
                  <a:pos x="hc" y="b"/>
                </a:cxn>
                <a:cxn ang="cd2">
                  <a:pos x="l" y="vc"/>
                </a:cxn>
              </a:cxnLst>
              <a:rect l="l" t="t" r="r" b="b"/>
              <a:pathLst>
                <a:path w="855" h="1409">
                  <a:moveTo>
                    <a:pt x="f0" y="f3"/>
                  </a:moveTo>
                  <a:lnTo>
                    <a:pt x="f0" y="f2"/>
                  </a:lnTo>
                  <a:lnTo>
                    <a:pt x="f4" y="f5"/>
                  </a:lnTo>
                  <a:lnTo>
                    <a:pt x="f6" y="f7"/>
                  </a:lnTo>
                  <a:lnTo>
                    <a:pt x="f8" y="f9"/>
                  </a:lnTo>
                  <a:lnTo>
                    <a:pt x="f10" y="f11"/>
                  </a:lnTo>
                  <a:lnTo>
                    <a:pt x="f12" y="f13"/>
                  </a:lnTo>
                  <a:lnTo>
                    <a:pt x="f14" y="f15"/>
                  </a:lnTo>
                  <a:lnTo>
                    <a:pt x="f16" y="f17"/>
                  </a:lnTo>
                  <a:lnTo>
                    <a:pt x="f1" y="f0"/>
                  </a:lnTo>
                  <a:lnTo>
                    <a:pt x="f18" y="f0"/>
                  </a:lnTo>
                  <a:lnTo>
                    <a:pt x="f19" y="f20"/>
                  </a:lnTo>
                  <a:lnTo>
                    <a:pt x="f21" y="f22"/>
                  </a:lnTo>
                  <a:lnTo>
                    <a:pt x="f23" y="f24"/>
                  </a:lnTo>
                  <a:lnTo>
                    <a:pt x="f10" y="f25"/>
                  </a:lnTo>
                  <a:lnTo>
                    <a:pt x="f8" y="f26"/>
                  </a:lnTo>
                  <a:lnTo>
                    <a:pt x="f27" y="f28"/>
                  </a:lnTo>
                  <a:lnTo>
                    <a:pt x="f29" y="f30"/>
                  </a:lnTo>
                  <a:lnTo>
                    <a:pt x="f0" y="f3"/>
                  </a:lnTo>
                  <a:lnTo>
                    <a:pt x="f0" y="f3"/>
                  </a:lnTo>
                  <a:close/>
                </a:path>
              </a:pathLst>
            </a:custGeom>
            <a:gradFill>
              <a:gsLst>
                <a:gs pos="0">
                  <a:srgbClr val="0066CC"/>
                </a:gs>
                <a:gs pos="100000">
                  <a:srgbClr val="005FBF"/>
                </a:gs>
              </a:gsLst>
              <a:lin ang="5400000"/>
            </a:gra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26" name="Freeform 25"/>
            <p:cNvSpPr/>
            <p:nvPr/>
          </p:nvSpPr>
          <p:spPr>
            <a:xfrm>
              <a:off x="9360" y="0"/>
              <a:ext cx="933480" cy="950760"/>
            </a:xfrm>
            <a:custGeom>
              <a:avLst/>
              <a:gdLst>
                <a:gd name="f0" fmla="val 0"/>
                <a:gd name="f1" fmla="val 586"/>
                <a:gd name="f2" fmla="val 599"/>
                <a:gd name="f3" fmla="val 568"/>
                <a:gd name="f4" fmla="val 407"/>
                <a:gd name="f5" fmla="val 132"/>
                <a:gd name="f6" fmla="val 257"/>
                <a:gd name="f7" fmla="val 270"/>
                <a:gd name="f8" fmla="val 120"/>
                <a:gd name="f9" fmla="val 420"/>
                <a:gd name="f10" fmla="val 575"/>
                <a:gd name="f11" fmla="val 432"/>
                <a:gd name="f12" fmla="val 282"/>
                <a:gd name="f13" fmla="val 413"/>
                <a:gd name="f14" fmla="val 138"/>
              </a:gdLst>
              <a:ahLst/>
              <a:cxnLst>
                <a:cxn ang="3cd4">
                  <a:pos x="hc" y="t"/>
                </a:cxn>
                <a:cxn ang="0">
                  <a:pos x="r" y="vc"/>
                </a:cxn>
                <a:cxn ang="cd4">
                  <a:pos x="hc" y="b"/>
                </a:cxn>
                <a:cxn ang="cd2">
                  <a:pos x="l" y="vc"/>
                </a:cxn>
              </a:cxnLst>
              <a:rect l="l" t="t" r="r" b="b"/>
              <a:pathLst>
                <a:path w="586" h="599">
                  <a:moveTo>
                    <a:pt x="f1" y="f0"/>
                  </a:moveTo>
                  <a:lnTo>
                    <a:pt x="f3" y="f0"/>
                  </a:lnTo>
                  <a:lnTo>
                    <a:pt x="f4" y="f5"/>
                  </a:lnTo>
                  <a:lnTo>
                    <a:pt x="f6" y="f7"/>
                  </a:lnTo>
                  <a:lnTo>
                    <a:pt x="f8" y="f9"/>
                  </a:lnTo>
                  <a:lnTo>
                    <a:pt x="f0" y="f10"/>
                  </a:lnTo>
                  <a:lnTo>
                    <a:pt x="f0" y="f2"/>
                  </a:lnTo>
                  <a:lnTo>
                    <a:pt x="f8" y="f11"/>
                  </a:lnTo>
                  <a:lnTo>
                    <a:pt x="f6" y="f12"/>
                  </a:lnTo>
                  <a:lnTo>
                    <a:pt x="f13" y="f14"/>
                  </a:lnTo>
                  <a:lnTo>
                    <a:pt x="f1" y="f0"/>
                  </a:lnTo>
                  <a:lnTo>
                    <a:pt x="f1" y="f0"/>
                  </a:lnTo>
                  <a:close/>
                </a:path>
              </a:pathLst>
            </a:custGeom>
            <a:solidFill>
              <a:srgbClr val="0066CC"/>
            </a:soli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27" name="Freeform 26"/>
            <p:cNvSpPr/>
            <p:nvPr/>
          </p:nvSpPr>
          <p:spPr>
            <a:xfrm>
              <a:off x="9360" y="0"/>
              <a:ext cx="428760" cy="399960"/>
            </a:xfrm>
            <a:custGeom>
              <a:avLst/>
              <a:gdLst>
                <a:gd name="f0" fmla="val 0"/>
                <a:gd name="f1" fmla="val 269"/>
                <a:gd name="f2" fmla="val 252"/>
                <a:gd name="f3" fmla="val 251"/>
                <a:gd name="f4" fmla="val 120"/>
                <a:gd name="f5" fmla="val 114"/>
                <a:gd name="f6" fmla="val 60"/>
                <a:gd name="f7" fmla="val 174"/>
                <a:gd name="f8" fmla="val 234"/>
                <a:gd name="f9" fmla="val 126"/>
              </a:gdLst>
              <a:ahLst/>
              <a:cxnLst>
                <a:cxn ang="3cd4">
                  <a:pos x="hc" y="t"/>
                </a:cxn>
                <a:cxn ang="0">
                  <a:pos x="r" y="vc"/>
                </a:cxn>
                <a:cxn ang="cd4">
                  <a:pos x="hc" y="b"/>
                </a:cxn>
                <a:cxn ang="cd2">
                  <a:pos x="l" y="vc"/>
                </a:cxn>
              </a:cxnLst>
              <a:rect l="l" t="t" r="r" b="b"/>
              <a:pathLst>
                <a:path w="269" h="252">
                  <a:moveTo>
                    <a:pt x="f1" y="f0"/>
                  </a:moveTo>
                  <a:lnTo>
                    <a:pt x="f3" y="f0"/>
                  </a:lnTo>
                  <a:lnTo>
                    <a:pt x="f4" y="f5"/>
                  </a:lnTo>
                  <a:lnTo>
                    <a:pt x="f6" y="f7"/>
                  </a:lnTo>
                  <a:lnTo>
                    <a:pt x="f0" y="f8"/>
                  </a:lnTo>
                  <a:lnTo>
                    <a:pt x="f0" y="f2"/>
                  </a:lnTo>
                  <a:lnTo>
                    <a:pt x="f9" y="f4"/>
                  </a:lnTo>
                  <a:lnTo>
                    <a:pt x="f1" y="f0"/>
                  </a:lnTo>
                  <a:lnTo>
                    <a:pt x="f1" y="f0"/>
                  </a:lnTo>
                  <a:close/>
                </a:path>
              </a:pathLst>
            </a:custGeom>
            <a:solidFill>
              <a:srgbClr val="0066CC"/>
            </a:solidFill>
            <a:ln>
              <a:noFill/>
              <a:prstDash val="solid"/>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28" name="Straight Connector 27"/>
            <p:cNvSpPr/>
            <p:nvPr/>
          </p:nvSpPr>
          <p:spPr>
            <a:xfrm>
              <a:off x="1440" y="4363920"/>
              <a:ext cx="9141120" cy="0"/>
            </a:xfrm>
            <a:prstGeom prst="line">
              <a:avLst/>
            </a:prstGeom>
            <a:noFill/>
            <a:ln w="15840">
              <a:solidFill>
                <a:srgbClr val="0066CC"/>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29" name="Straight Connector 28"/>
            <p:cNvSpPr/>
            <p:nvPr/>
          </p:nvSpPr>
          <p:spPr>
            <a:xfrm>
              <a:off x="1440" y="3740040"/>
              <a:ext cx="9141120" cy="0"/>
            </a:xfrm>
            <a:prstGeom prst="line">
              <a:avLst/>
            </a:prstGeom>
            <a:noFill/>
            <a:ln w="15840">
              <a:solidFill>
                <a:srgbClr val="0066CC"/>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30" name="Straight Connector 29"/>
            <p:cNvSpPr/>
            <p:nvPr/>
          </p:nvSpPr>
          <p:spPr>
            <a:xfrm>
              <a:off x="1440" y="4987800"/>
              <a:ext cx="9141120" cy="0"/>
            </a:xfrm>
            <a:prstGeom prst="line">
              <a:avLst/>
            </a:prstGeom>
            <a:noFill/>
            <a:ln w="15840">
              <a:solidFill>
                <a:srgbClr val="003B76"/>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grpSp>
          <p:nvGrpSpPr>
            <p:cNvPr id="31" name="Group 30"/>
            <p:cNvGrpSpPr/>
            <p:nvPr/>
          </p:nvGrpSpPr>
          <p:grpSpPr>
            <a:xfrm>
              <a:off x="1440" y="622440"/>
              <a:ext cx="9141120" cy="2493720"/>
              <a:chOff x="1440" y="622440"/>
              <a:chExt cx="9141120" cy="2493720"/>
            </a:xfrm>
          </p:grpSpPr>
          <p:sp>
            <p:nvSpPr>
              <p:cNvPr id="32" name="Straight Connector 31"/>
              <p:cNvSpPr/>
              <p:nvPr/>
            </p:nvSpPr>
            <p:spPr>
              <a:xfrm>
                <a:off x="1440" y="1244520"/>
                <a:ext cx="9141120" cy="0"/>
              </a:xfrm>
              <a:prstGeom prst="line">
                <a:avLst/>
              </a:prstGeom>
              <a:noFill/>
              <a:ln w="15840">
                <a:solidFill>
                  <a:srgbClr val="0066CC"/>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33" name="Straight Connector 32"/>
              <p:cNvSpPr/>
              <p:nvPr/>
            </p:nvSpPr>
            <p:spPr>
              <a:xfrm>
                <a:off x="1440" y="3116160"/>
                <a:ext cx="9141120" cy="0"/>
              </a:xfrm>
              <a:prstGeom prst="line">
                <a:avLst/>
              </a:prstGeom>
              <a:noFill/>
              <a:ln w="15840">
                <a:solidFill>
                  <a:srgbClr val="0066CC"/>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34" name="Straight Connector 33"/>
              <p:cNvSpPr/>
              <p:nvPr/>
            </p:nvSpPr>
            <p:spPr>
              <a:xfrm>
                <a:off x="1440" y="2492280"/>
                <a:ext cx="9141120" cy="0"/>
              </a:xfrm>
              <a:prstGeom prst="line">
                <a:avLst/>
              </a:prstGeom>
              <a:noFill/>
              <a:ln w="15840">
                <a:solidFill>
                  <a:srgbClr val="0066CC"/>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35" name="Straight Connector 34"/>
              <p:cNvSpPr/>
              <p:nvPr/>
            </p:nvSpPr>
            <p:spPr>
              <a:xfrm>
                <a:off x="1440" y="1868399"/>
                <a:ext cx="9141120" cy="0"/>
              </a:xfrm>
              <a:prstGeom prst="line">
                <a:avLst/>
              </a:prstGeom>
              <a:noFill/>
              <a:ln w="15840">
                <a:solidFill>
                  <a:srgbClr val="0066CC"/>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36" name="Straight Connector 35"/>
              <p:cNvSpPr/>
              <p:nvPr/>
            </p:nvSpPr>
            <p:spPr>
              <a:xfrm>
                <a:off x="1440" y="622440"/>
                <a:ext cx="9141120" cy="0"/>
              </a:xfrm>
              <a:prstGeom prst="line">
                <a:avLst/>
              </a:prstGeom>
              <a:noFill/>
              <a:ln w="15840">
                <a:solidFill>
                  <a:srgbClr val="0066CC"/>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grpSp>
        <p:sp>
          <p:nvSpPr>
            <p:cNvPr id="37" name="Straight Connector 36"/>
            <p:cNvSpPr/>
            <p:nvPr/>
          </p:nvSpPr>
          <p:spPr>
            <a:xfrm>
              <a:off x="1440" y="6235560"/>
              <a:ext cx="9141120" cy="0"/>
            </a:xfrm>
            <a:prstGeom prst="line">
              <a:avLst/>
            </a:prstGeom>
            <a:noFill/>
            <a:ln w="15840">
              <a:solidFill>
                <a:srgbClr val="003B76"/>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sp>
          <p:nvSpPr>
            <p:cNvPr id="38" name="Straight Connector 37"/>
            <p:cNvSpPr/>
            <p:nvPr/>
          </p:nvSpPr>
          <p:spPr>
            <a:xfrm>
              <a:off x="1440" y="5611680"/>
              <a:ext cx="9141120" cy="0"/>
            </a:xfrm>
            <a:prstGeom prst="line">
              <a:avLst/>
            </a:prstGeom>
            <a:noFill/>
            <a:ln w="15840">
              <a:solidFill>
                <a:srgbClr val="003B76"/>
              </a:solidFill>
              <a:prstDash val="solid"/>
              <a:miter/>
            </a:ln>
          </p:spPr>
          <p:txBody>
            <a:bodyPr vert="horz" wrap="square" lIns="90000" tIns="46800" rIns="90000" bIns="46800" anchor="t" anchorCtr="0" compatLnSpc="0"/>
            <a:lstStyle/>
            <a:p>
              <a:pPr lvl="0" rtl="0" hangingPunct="0">
                <a:buNone/>
                <a:tabLst/>
              </a:pPr>
              <a:endParaRPr lang="en-US" sz="2400" dirty="0">
                <a:latin typeface="Times New Roman" pitchFamily="18"/>
                <a:ea typeface="Arial Unicode MS" pitchFamily="2"/>
                <a:cs typeface="Tahoma" pitchFamily="2"/>
              </a:endParaRPr>
            </a:p>
          </p:txBody>
        </p:sp>
      </p:grpSp>
      <p:sp>
        <p:nvSpPr>
          <p:cNvPr id="39" name="Title Placeholder 38"/>
          <p:cNvSpPr txBox="1">
            <a:spLocks noGrp="1"/>
          </p:cNvSpPr>
          <p:nvPr>
            <p:ph type="title"/>
          </p:nvPr>
        </p:nvSpPr>
        <p:spPr>
          <a:xfrm>
            <a:off x="457200" y="277920"/>
            <a:ext cx="8229600" cy="1140120"/>
          </a:xfrm>
          <a:prstGeom prst="rect">
            <a:avLst/>
          </a:prstGeom>
          <a:noFill/>
          <a:ln>
            <a:noFill/>
          </a:ln>
        </p:spPr>
        <p:txBody>
          <a:bodyPr vert="horz" lIns="90000" tIns="46800" rIns="90000" bIns="46800" anchor="ctr" compatLnSpc="1"/>
          <a:lstStyle>
            <a:defPPr lvl="0">
              <a:buClr>
                <a:srgbClr val="CCECFF"/>
              </a:buClr>
              <a:buSzPct val="100000"/>
              <a:buFont typeface="Arial" pitchFamily="34"/>
              <a:buNone/>
            </a:defPPr>
            <a:lvl1pPr lvl="0">
              <a:buClr>
                <a:srgbClr val="CCECFF"/>
              </a:buClr>
              <a:buSzPct val="100000"/>
              <a:buFont typeface="Arial" pitchFamily="34"/>
              <a:buChar char="•"/>
            </a:lvl1pPr>
            <a:lvl2pPr lvl="1">
              <a:buSzPct val="45000"/>
              <a:buFont typeface="StarSymbol"/>
              <a:buChar char="●"/>
            </a:lvl2pPr>
            <a:lvl3pPr lvl="2">
              <a:buSzPct val="45000"/>
              <a:buFont typeface="StarSymbol"/>
              <a:buChar char="●"/>
            </a:lvl3pPr>
            <a:lvl4pPr lvl="3">
              <a:buSzPct val="45000"/>
              <a:buFont typeface="StarSymbol"/>
              <a:buChar char="●"/>
            </a:lvl4pPr>
            <a:lvl5pPr lvl="4">
              <a:buSzPct val="45000"/>
              <a:buFont typeface="StarSymbol"/>
              <a:buChar char="●"/>
            </a:lvl5pPr>
            <a:lvl6pPr lvl="5">
              <a:buSzPct val="45000"/>
              <a:buFont typeface="StarSymbol"/>
              <a:buChar char="●"/>
            </a:lvl6pPr>
            <a:lvl7pPr lvl="6">
              <a:buSzPct val="45000"/>
              <a:buFont typeface="StarSymbol"/>
              <a:buChar char="●"/>
            </a:lvl7pPr>
            <a:lvl8pPr lvl="7">
              <a:buSzPct val="45000"/>
              <a:buFont typeface="StarSymbol"/>
              <a:buChar char="●"/>
            </a:lvl8pPr>
            <a:lvl9pPr lvl="8">
              <a:buSzPct val="45000"/>
              <a:buFont typeface="StarSymbol"/>
              <a:buChar char="●"/>
            </a:lvl9pPr>
          </a:lstStyle>
          <a:p>
            <a:endParaRPr lang="en-US"/>
          </a:p>
        </p:txBody>
      </p:sp>
      <p:sp>
        <p:nvSpPr>
          <p:cNvPr id="40" name="Date Placeholder 39"/>
          <p:cNvSpPr txBox="1">
            <a:spLocks noGrp="1"/>
          </p:cNvSpPr>
          <p:nvPr>
            <p:ph type="dt" sz="half" idx="2"/>
          </p:nvPr>
        </p:nvSpPr>
        <p:spPr>
          <a:xfrm>
            <a:off x="456839" y="6243480"/>
            <a:ext cx="2133720" cy="457559"/>
          </a:xfrm>
          <a:prstGeom prst="rect">
            <a:avLst/>
          </a:prstGeom>
          <a:noFill/>
          <a:ln>
            <a:noFill/>
          </a:ln>
        </p:spPr>
        <p:txBody>
          <a:bodyPr vert="horz" wrap="square" lIns="90000" tIns="46800" rIns="90000" bIns="46800" anchor="t" anchorCtr="0" compatLnSpc="1"/>
          <a:lstStyle>
            <a:lvl1pPr marL="0" marR="0" lvl="0" indent="0" algn="l" rtl="0" hangingPunct="1">
              <a:lnSpc>
                <a:spcPct val="100000"/>
              </a:lnSpc>
              <a:spcBef>
                <a:spcPts val="0"/>
              </a:spcBef>
              <a:spcAft>
                <a:spcPts val="0"/>
              </a:spcAft>
              <a:buNone/>
              <a:tabLst>
                <a:tab pos="0" algn="l"/>
                <a:tab pos="914400" algn="l"/>
                <a:tab pos="1828800" algn="l"/>
                <a:tab pos="2743199" algn="l"/>
                <a:tab pos="3657600" algn="l"/>
                <a:tab pos="4572000" algn="l"/>
                <a:tab pos="5486399" algn="l"/>
                <a:tab pos="6400799" algn="l"/>
                <a:tab pos="7315200" algn="l"/>
                <a:tab pos="8229600" algn="l"/>
                <a:tab pos="9144000" algn="l"/>
                <a:tab pos="10058400" algn="l"/>
              </a:tabLst>
              <a:defRPr lang="en-US" sz="1000" b="0" i="0" u="none" strike="noStrike" baseline="0">
                <a:solidFill>
                  <a:srgbClr val="FFFFFF"/>
                </a:solidFill>
                <a:effectLst>
                  <a:outerShdw dist="17961" dir="2700000">
                    <a:scrgbClr r="0" g="0" b="0"/>
                  </a:outerShdw>
                </a:effectLst>
                <a:latin typeface="Verdana" pitchFamily="34"/>
                <a:ea typeface="Arial" pitchFamily="2"/>
                <a:cs typeface="Arial" pitchFamily="2"/>
              </a:defRPr>
            </a:lvl1pPr>
          </a:lstStyle>
          <a:p>
            <a:pPr lvl="0"/>
            <a:endParaRPr lang="en-US" dirty="0"/>
          </a:p>
        </p:txBody>
      </p:sp>
      <p:sp>
        <p:nvSpPr>
          <p:cNvPr id="41" name="Footer Placeholder 40"/>
          <p:cNvSpPr txBox="1">
            <a:spLocks noGrp="1"/>
          </p:cNvSpPr>
          <p:nvPr>
            <p:ph type="ftr" sz="quarter" idx="3"/>
          </p:nvPr>
        </p:nvSpPr>
        <p:spPr>
          <a:xfrm>
            <a:off x="3124079" y="6248520"/>
            <a:ext cx="2895839" cy="457559"/>
          </a:xfrm>
          <a:prstGeom prst="rect">
            <a:avLst/>
          </a:prstGeom>
          <a:noFill/>
          <a:ln>
            <a:noFill/>
          </a:ln>
        </p:spPr>
        <p:txBody>
          <a:bodyPr vert="horz" wrap="square" lIns="90000" tIns="46800" rIns="90000" bIns="46800" anchor="t" anchorCtr="0" compatLnSpc="1"/>
          <a:lstStyle>
            <a:lvl1pPr marL="0" marR="0" lvl="0" indent="0" algn="ctr" rtl="0" hangingPunct="1">
              <a:lnSpc>
                <a:spcPct val="100000"/>
              </a:lnSpc>
              <a:spcBef>
                <a:spcPts val="0"/>
              </a:spcBef>
              <a:spcAft>
                <a:spcPts val="0"/>
              </a:spcAft>
              <a:buNone/>
              <a:tabLst>
                <a:tab pos="0" algn="l"/>
                <a:tab pos="914400" algn="l"/>
                <a:tab pos="1828800" algn="l"/>
                <a:tab pos="2743199" algn="l"/>
                <a:tab pos="3657600" algn="l"/>
                <a:tab pos="4572000" algn="l"/>
                <a:tab pos="5486399" algn="l"/>
                <a:tab pos="6400799" algn="l"/>
                <a:tab pos="7315200" algn="l"/>
                <a:tab pos="8229600" algn="l"/>
                <a:tab pos="9144000" algn="l"/>
                <a:tab pos="10058400" algn="l"/>
              </a:tabLst>
              <a:defRPr lang="en-US" sz="1000" b="0" i="0" u="none" strike="noStrike" baseline="0">
                <a:solidFill>
                  <a:srgbClr val="FFFFFF"/>
                </a:solidFill>
                <a:effectLst>
                  <a:outerShdw dist="17961" dir="2700000">
                    <a:scrgbClr r="0" g="0" b="0"/>
                  </a:outerShdw>
                </a:effectLst>
                <a:latin typeface="Verdana" pitchFamily="34"/>
                <a:ea typeface="Arial" pitchFamily="2"/>
                <a:cs typeface="Arial" pitchFamily="2"/>
              </a:defRPr>
            </a:lvl1pPr>
          </a:lstStyle>
          <a:p>
            <a:pPr lvl="0"/>
            <a:endParaRPr lang="en-US" dirty="0"/>
          </a:p>
        </p:txBody>
      </p:sp>
      <p:sp>
        <p:nvSpPr>
          <p:cNvPr id="42" name="Slide Number Placeholder 41"/>
          <p:cNvSpPr txBox="1">
            <a:spLocks noGrp="1"/>
          </p:cNvSpPr>
          <p:nvPr>
            <p:ph type="sldNum" sz="quarter" idx="4"/>
          </p:nvPr>
        </p:nvSpPr>
        <p:spPr>
          <a:xfrm>
            <a:off x="6552719" y="6243480"/>
            <a:ext cx="2133720" cy="457559"/>
          </a:xfrm>
          <a:prstGeom prst="rect">
            <a:avLst/>
          </a:prstGeom>
          <a:noFill/>
          <a:ln>
            <a:noFill/>
          </a:ln>
        </p:spPr>
        <p:txBody>
          <a:bodyPr vert="horz" wrap="square" lIns="90000" tIns="46800" rIns="90000" bIns="46800" anchor="t" anchorCtr="0" compatLnSpc="1"/>
          <a:lstStyle>
            <a:lvl1pPr marL="0" marR="0" lvl="0" indent="0" algn="r" rtl="0" hangingPunct="1">
              <a:lnSpc>
                <a:spcPct val="100000"/>
              </a:lnSpc>
              <a:spcBef>
                <a:spcPts val="0"/>
              </a:spcBef>
              <a:spcAft>
                <a:spcPts val="0"/>
              </a:spcAft>
              <a:buNone/>
              <a:tabLst>
                <a:tab pos="0" algn="l"/>
                <a:tab pos="914400" algn="l"/>
                <a:tab pos="1828800" algn="l"/>
                <a:tab pos="2743199" algn="l"/>
                <a:tab pos="3657600" algn="l"/>
                <a:tab pos="4572000" algn="l"/>
                <a:tab pos="5486399" algn="l"/>
                <a:tab pos="6400799" algn="l"/>
                <a:tab pos="7315200" algn="l"/>
                <a:tab pos="8229600" algn="l"/>
                <a:tab pos="9144000" algn="l"/>
                <a:tab pos="10058400" algn="l"/>
              </a:tabLst>
              <a:defRPr lang="en-US" sz="1000" b="0" i="0" u="none" strike="noStrike" baseline="0">
                <a:solidFill>
                  <a:srgbClr val="FFFFFF"/>
                </a:solidFill>
                <a:effectLst>
                  <a:outerShdw dist="17961" dir="2700000">
                    <a:scrgbClr r="0" g="0" b="0"/>
                  </a:outerShdw>
                </a:effectLst>
                <a:latin typeface="Verdana" pitchFamily="34"/>
                <a:ea typeface="Arial" pitchFamily="2"/>
                <a:cs typeface="Arial" pitchFamily="2"/>
              </a:defRPr>
            </a:lvl1pPr>
          </a:lstStyle>
          <a:p>
            <a:pPr lvl="0"/>
            <a:fld id="{2B3A2A63-F755-4B27-978C-548F1A0DF332}" type="slidenum">
              <a:t>‹#›</a:t>
            </a:fld>
            <a:endParaRPr lang="en-US" dirty="0"/>
          </a:p>
        </p:txBody>
      </p:sp>
      <p:sp>
        <p:nvSpPr>
          <p:cNvPr id="43" name="Text Placeholder 42"/>
          <p:cNvSpPr txBox="1">
            <a:spLocks noGrp="1"/>
          </p:cNvSpPr>
          <p:nvPr>
            <p:ph type="body" idx="1"/>
          </p:nvPr>
        </p:nvSpPr>
        <p:spPr>
          <a:xfrm>
            <a:off x="457200" y="1599840"/>
            <a:ext cx="8229600" cy="4530960"/>
          </a:xfrm>
          <a:prstGeom prst="rect">
            <a:avLst/>
          </a:prstGeom>
          <a:noFill/>
          <a:ln>
            <a:noFill/>
          </a:ln>
        </p:spPr>
        <p:txBody>
          <a:bodyPr vert="horz" lIns="90000" tIns="46800" rIns="90000" bIns="46800" compatLnSpc="1"/>
          <a:lstStyle>
            <a:defPPr marL="342720" marR="0" lvl="0" indent="-342720" algn="l" rtl="0" hangingPunct="1">
              <a:lnSpc>
                <a:spcPct val="100000"/>
              </a:lnSpc>
              <a:spcBef>
                <a:spcPts val="799"/>
              </a:spcBef>
              <a:spcAft>
                <a:spcPts val="0"/>
              </a:spcAft>
              <a:buClr>
                <a:srgbClr val="FFFFCC"/>
              </a:buClr>
              <a:buSzPct val="60000"/>
              <a:buFont typeface="Wingdings" pitchFamily="2"/>
              <a:buNone/>
              <a:tabLst>
                <a:tab pos="571320" algn="l"/>
                <a:tab pos="1485719" algn="l"/>
                <a:tab pos="2400119" algn="l"/>
                <a:tab pos="3314519" algn="l"/>
                <a:tab pos="4228919" algn="l"/>
                <a:tab pos="5143320" algn="l"/>
                <a:tab pos="6057720" algn="l"/>
                <a:tab pos="6972120" algn="l"/>
                <a:tab pos="7886520" algn="l"/>
                <a:tab pos="8800920" algn="l"/>
                <a:tab pos="9715320" algn="l"/>
              </a:tabLst>
              <a:defRPr lang="en-US" sz="32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defPPr>
            <a:lvl1pPr marL="342720" marR="0" lvl="0" indent="-342720" algn="l" rtl="0" hangingPunct="1">
              <a:lnSpc>
                <a:spcPct val="100000"/>
              </a:lnSpc>
              <a:spcBef>
                <a:spcPts val="799"/>
              </a:spcBef>
              <a:spcAft>
                <a:spcPts val="0"/>
              </a:spcAft>
              <a:buClr>
                <a:srgbClr val="FFFFCC"/>
              </a:buClr>
              <a:buSzPct val="60000"/>
              <a:buFont typeface="Wingdings" pitchFamily="2"/>
              <a:buChar char=""/>
              <a:tabLst>
                <a:tab pos="571320" algn="l"/>
                <a:tab pos="1485719" algn="l"/>
                <a:tab pos="2400119" algn="l"/>
                <a:tab pos="3314519" algn="l"/>
                <a:tab pos="4228919" algn="l"/>
                <a:tab pos="5143320" algn="l"/>
                <a:tab pos="6057720" algn="l"/>
                <a:tab pos="6972120" algn="l"/>
                <a:tab pos="7886520" algn="l"/>
                <a:tab pos="8800920" algn="l"/>
                <a:tab pos="9715320" algn="l"/>
              </a:tabLst>
              <a:defRPr lang="en-US" sz="32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1pPr>
            <a:lvl2pPr marL="742680" marR="0" lvl="1" indent="-285480" algn="l" rtl="0" hangingPunct="1">
              <a:lnSpc>
                <a:spcPct val="100000"/>
              </a:lnSpc>
              <a:spcBef>
                <a:spcPts val="697"/>
              </a:spcBef>
              <a:spcAft>
                <a:spcPts val="0"/>
              </a:spcAft>
              <a:buClr>
                <a:srgbClr val="FFFFFF"/>
              </a:buClr>
              <a:buSzPct val="100000"/>
              <a:buFont typeface="Verdana" pitchFamily="34"/>
              <a:buChar char="•"/>
              <a:tabLst>
                <a:tab pos="171360" algn="l"/>
                <a:tab pos="1085759" algn="l"/>
                <a:tab pos="2000160" algn="l"/>
                <a:tab pos="2914560" algn="l"/>
                <a:tab pos="3828959" algn="l"/>
                <a:tab pos="4743360" algn="l"/>
                <a:tab pos="5657760" algn="l"/>
                <a:tab pos="6572160" algn="l"/>
                <a:tab pos="7486560" algn="l"/>
                <a:tab pos="8400960" algn="l"/>
                <a:tab pos="9315360" algn="l"/>
              </a:tabLst>
              <a:defRPr lang="en-US" sz="28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2pPr>
            <a:lvl3pPr marL="1143000" marR="0" lvl="2" indent="-228600" algn="l" rtl="0" hangingPunct="1">
              <a:lnSpc>
                <a:spcPct val="100000"/>
              </a:lnSpc>
              <a:spcBef>
                <a:spcPts val="598"/>
              </a:spcBef>
              <a:spcAft>
                <a:spcPts val="0"/>
              </a:spcAft>
              <a:buClr>
                <a:srgbClr val="66CCFF"/>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 pos="8915399" algn="l"/>
              </a:tabLst>
              <a:defRPr lang="en-US" sz="24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3pPr>
            <a:lvl4pPr marL="1600199" marR="0" lvl="3" indent="-228600" algn="l" rtl="0" hangingPunct="1">
              <a:lnSpc>
                <a:spcPct val="100000"/>
              </a:lnSpc>
              <a:spcBef>
                <a:spcPts val="499"/>
              </a:spcBef>
              <a:spcAft>
                <a:spcPts val="0"/>
              </a:spcAft>
              <a:buClr>
                <a:srgbClr val="CCECFF"/>
              </a:buClr>
              <a:buSzPct val="100000"/>
              <a:buFont typeface="Verdana" pitchFamily="34"/>
              <a:buChar char="•"/>
              <a:tabLst>
                <a:tab pos="228600" algn="l"/>
                <a:tab pos="1143000" algn="l"/>
                <a:tab pos="2057400" algn="l"/>
                <a:tab pos="2971800" algn="l"/>
                <a:tab pos="3886200" algn="l"/>
                <a:tab pos="4800600" algn="l"/>
                <a:tab pos="5715000" algn="l"/>
                <a:tab pos="6629400" algn="l"/>
                <a:tab pos="7543799" algn="l"/>
                <a:tab pos="8458200"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4pPr>
            <a:lvl5pPr marL="2057400" marR="0" lvl="4"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5pPr>
            <a:lvl6pPr marL="2057400" marR="0" lvl="5"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6pPr>
            <a:lvl7pPr marL="2057400" marR="0" lvl="6"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7pPr>
            <a:lvl8pPr marL="2057400" marR="0" lvl="7"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8pPr>
            <a:lvl9pPr marL="2057400" marR="0" lvl="8"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marL="0" marR="0" indent="0" algn="ctr" rtl="0" hangingPunct="1">
        <a:lnSpc>
          <a:spcPct val="100000"/>
        </a:lnSpc>
        <a:spcBef>
          <a:spcPts val="0"/>
        </a:spcBef>
        <a:spcAft>
          <a:spcPts val="0"/>
        </a:spcAft>
        <a:tabLst>
          <a:tab pos="0" algn="l"/>
          <a:tab pos="914400" algn="l"/>
          <a:tab pos="1828800" algn="l"/>
          <a:tab pos="2743199" algn="l"/>
          <a:tab pos="3657600" algn="l"/>
          <a:tab pos="4572000" algn="l"/>
          <a:tab pos="5486399" algn="l"/>
          <a:tab pos="6400799" algn="l"/>
          <a:tab pos="7315200" algn="l"/>
          <a:tab pos="8229600" algn="l"/>
          <a:tab pos="9144000" algn="l"/>
          <a:tab pos="10058400" algn="l"/>
        </a:tabLst>
        <a:defRPr lang="en-US" sz="4400" b="0" i="0" u="none" strike="noStrike" baseline="0">
          <a:ln>
            <a:noFill/>
          </a:ln>
          <a:solidFill>
            <a:srgbClr val="CCECFF"/>
          </a:solidFill>
          <a:effectLst>
            <a:outerShdw dist="17961" dir="2700000">
              <a:scrgbClr r="0" g="0" b="0"/>
            </a:outerShdw>
          </a:effectLst>
          <a:latin typeface="Arial" pitchFamily="18"/>
          <a:cs typeface="Arial" pitchFamily="2"/>
        </a:defRPr>
      </a:lvl1pPr>
    </p:titleStyle>
    <p:bodyStyle>
      <a:lvl1pPr marL="0" marR="0" indent="0" algn="l" rtl="0" hangingPunct="1">
        <a:lnSpc>
          <a:spcPct val="100000"/>
        </a:lnSpc>
        <a:spcBef>
          <a:spcPts val="799"/>
        </a:spcBef>
        <a:spcAft>
          <a:spcPts val="0"/>
        </a:spcAft>
        <a:tabLst>
          <a:tab pos="571320" algn="l"/>
          <a:tab pos="1485719" algn="l"/>
          <a:tab pos="2400119" algn="l"/>
          <a:tab pos="3314519" algn="l"/>
          <a:tab pos="4228919" algn="l"/>
          <a:tab pos="5143320" algn="l"/>
          <a:tab pos="6057720" algn="l"/>
          <a:tab pos="6972120" algn="l"/>
          <a:tab pos="7886520" algn="l"/>
          <a:tab pos="8800920" algn="l"/>
          <a:tab pos="9715320" algn="l"/>
        </a:tabLst>
        <a:defRPr lang="en-US" sz="3200" b="0" i="0" u="none" strike="noStrike" baseline="0">
          <a:ln>
            <a:noFill/>
          </a:ln>
          <a:solidFill>
            <a:srgbClr val="FFFFFF"/>
          </a:solidFill>
          <a:effectLst>
            <a:outerShdw dist="17961" dir="2700000">
              <a:scrgbClr r="0" g="0" b="0"/>
            </a:outerShdw>
          </a:effectLst>
          <a:latin typeface="Verdana" pitchFamily="34"/>
          <a:cs typeface="Arial" pitchFamily="2"/>
        </a:defRPr>
      </a:lvl1pPr>
    </p:bodyStyle>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showMasterSp="0">
  <p:cSld name="Wisdom and Other Factors  May Affect an AIP’s Responses">
    <p:spTree>
      <p:nvGrpSpPr>
        <p:cNvPr id="1" name=""/>
        <p:cNvGrpSpPr/>
        <p:nvPr/>
      </p:nvGrpSpPr>
      <p:grpSpPr>
        <a:xfrm>
          <a:off x="0" y="0"/>
          <a:ext cx="0" cy="0"/>
          <a:chOff x="0" y="0"/>
          <a:chExt cx="0" cy="0"/>
        </a:xfrm>
      </p:grpSpPr>
      <p:sp>
        <p:nvSpPr>
          <p:cNvPr id="2" name="Title 1"/>
          <p:cNvSpPr txBox="1">
            <a:spLocks noGrp="1"/>
          </p:cNvSpPr>
          <p:nvPr>
            <p:ph type="title" idx="4294967295"/>
          </p:nvPr>
        </p:nvSpPr>
        <p:spPr>
          <a:xfrm>
            <a:off x="369455" y="1278901"/>
            <a:ext cx="8204200" cy="1879618"/>
          </a:xfrm>
        </p:spPr>
        <p:txBody>
          <a:bodyPr wrap="square" anchor="b" anchorCtr="1">
            <a:spAutoFit/>
          </a:bodyPr>
          <a:lstStyle>
            <a:defPPr lvl="0">
              <a:buClr>
                <a:srgbClr val="CCECFF"/>
              </a:buClr>
              <a:buSzPct val="100000"/>
              <a:buFont typeface="Arial" pitchFamily="34"/>
              <a:buNone/>
            </a:defPPr>
            <a:lvl1pPr lvl="0">
              <a:buClr>
                <a:srgbClr val="CCECFF"/>
              </a:buClr>
              <a:buSzPct val="100000"/>
              <a:buFont typeface="Arial" pitchFamily="34"/>
              <a:buChar char="•"/>
            </a:lvl1pPr>
            <a:lvl2pPr lvl="1">
              <a:buSzPct val="45000"/>
              <a:buFont typeface="StarSymbol"/>
              <a:buChar char="●"/>
            </a:lvl2pPr>
            <a:lvl3pPr lvl="2">
              <a:buSzPct val="45000"/>
              <a:buFont typeface="StarSymbol"/>
              <a:buChar char="●"/>
            </a:lvl3pPr>
            <a:lvl4pPr lvl="3">
              <a:buSzPct val="45000"/>
              <a:buFont typeface="StarSymbol"/>
              <a:buChar char="●"/>
            </a:lvl4pPr>
            <a:lvl5pPr lvl="4">
              <a:buSzPct val="45000"/>
              <a:buFont typeface="StarSymbol"/>
              <a:buChar char="●"/>
            </a:lvl5pPr>
            <a:lvl6pPr lvl="5">
              <a:buSzPct val="45000"/>
              <a:buFont typeface="StarSymbol"/>
              <a:buChar char="●"/>
            </a:lvl6pPr>
            <a:lvl7pPr lvl="6">
              <a:buSzPct val="45000"/>
              <a:buFont typeface="StarSymbol"/>
              <a:buChar char="●"/>
            </a:lvl7pPr>
            <a:lvl8pPr lvl="7">
              <a:buSzPct val="45000"/>
              <a:buFont typeface="StarSymbol"/>
              <a:buChar char="●"/>
            </a:lvl8pPr>
            <a:lvl9pPr lvl="8">
              <a:buSzPct val="45000"/>
              <a:buFont typeface="StarSymbol"/>
              <a:buChar char="●"/>
            </a:lvl9pPr>
          </a:lstStyle>
          <a:p>
            <a:pPr>
              <a:buNone/>
            </a:pPr>
            <a:r>
              <a:rPr lang="en-US" dirty="0">
                <a:solidFill>
                  <a:srgbClr val="99CCFF"/>
                </a:solidFill>
                <a:latin typeface="Verdana" pitchFamily="34"/>
              </a:rPr>
              <a:t>Your 1st Visit with the AIP</a:t>
            </a:r>
            <a:br>
              <a:rPr lang="en-US" dirty="0">
                <a:solidFill>
                  <a:srgbClr val="99CCFF"/>
                </a:solidFill>
                <a:latin typeface="Verdana" pitchFamily="34"/>
              </a:rPr>
            </a:br>
            <a:br>
              <a:rPr lang="en-US" dirty="0">
                <a:solidFill>
                  <a:srgbClr val="99CCFF"/>
                </a:solidFill>
                <a:latin typeface="Verdana" pitchFamily="34"/>
              </a:rPr>
            </a:br>
            <a:r>
              <a:rPr lang="en-US" sz="2800" dirty="0">
                <a:solidFill>
                  <a:srgbClr val="99CCFF"/>
                </a:solidFill>
                <a:latin typeface="Verdana" pitchFamily="34"/>
              </a:rPr>
              <a:t>Factors that May Affect the AIP’s Responses</a:t>
            </a:r>
          </a:p>
        </p:txBody>
      </p:sp>
      <p:sp>
        <p:nvSpPr>
          <p:cNvPr id="3" name="Freeform 2"/>
          <p:cNvSpPr/>
          <p:nvPr/>
        </p:nvSpPr>
        <p:spPr>
          <a:xfrm>
            <a:off x="555520" y="4723691"/>
            <a:ext cx="8334480" cy="1434946"/>
          </a:xfrm>
          <a:custGeom>
            <a:avLst/>
            <a:gdLst>
              <a:gd name="f0" fmla="val 0"/>
              <a:gd name="f1" fmla="val 21600"/>
            </a:gdLst>
            <a:ahLst/>
            <a:cxnLst>
              <a:cxn ang="3cd4">
                <a:pos x="hc" y="t"/>
              </a:cxn>
              <a:cxn ang="0">
                <a:pos x="r" y="vc"/>
              </a:cxn>
              <a:cxn ang="cd4">
                <a:pos x="hc" y="b"/>
              </a:cxn>
              <a:cxn ang="cd2">
                <a:pos x="l" y="vc"/>
              </a:cxn>
            </a:cxnLst>
            <a:rect l="l" t="t" r="r" b="b"/>
            <a:pathLst>
              <a:path w="21600" h="21600">
                <a:moveTo>
                  <a:pt x="f0" y="f0"/>
                </a:moveTo>
                <a:lnTo>
                  <a:pt x="f1" y="f0"/>
                </a:lnTo>
                <a:lnTo>
                  <a:pt x="f1" y="f1"/>
                </a:lnTo>
                <a:lnTo>
                  <a:pt x="f0" y="f1"/>
                </a:lnTo>
                <a:lnTo>
                  <a:pt x="f0" y="f0"/>
                </a:lnTo>
                <a:close/>
              </a:path>
            </a:pathLst>
          </a:custGeom>
          <a:noFill/>
          <a:ln>
            <a:noFill/>
            <a:prstDash val="solid"/>
          </a:ln>
        </p:spPr>
        <p:txBody>
          <a:bodyPr vert="horz" wrap="square" lIns="90000" tIns="46800" rIns="90000" bIns="46800" anchor="t" anchorCtr="0" compatLnSpc="0">
            <a:spAutoFit/>
          </a:bodyPr>
          <a:lstStyle/>
          <a:p>
            <a:pPr marL="0" marR="0" lvl="0" indent="0" rtl="0" hangingPunct="0">
              <a:lnSpc>
                <a:spcPct val="100000"/>
              </a:lnSpc>
              <a:buNone/>
              <a:tabLst/>
            </a:pPr>
            <a:r>
              <a:rPr lang="en-US" sz="2400" dirty="0">
                <a:solidFill>
                  <a:srgbClr val="FFFFFF"/>
                </a:solidFill>
                <a:latin typeface="Verdana" pitchFamily="34"/>
                <a:ea typeface="Arial Unicode MS" pitchFamily="2"/>
                <a:cs typeface="Tahoma" pitchFamily="2"/>
              </a:rPr>
              <a:t>2019 Spokane County New GAL Training</a:t>
            </a:r>
          </a:p>
          <a:p>
            <a:pPr marL="0" marR="0" lvl="0" indent="0" rtl="0" hangingPunct="0">
              <a:lnSpc>
                <a:spcPct val="100000"/>
              </a:lnSpc>
              <a:buNone/>
              <a:tabLst/>
            </a:pPr>
            <a:endParaRPr lang="en-US" sz="2400" dirty="0">
              <a:solidFill>
                <a:srgbClr val="FFFFFF"/>
              </a:solidFill>
              <a:latin typeface="Verdana" pitchFamily="34"/>
              <a:ea typeface="Arial Unicode MS" pitchFamily="2"/>
              <a:cs typeface="Tahoma" pitchFamily="2"/>
            </a:endParaRPr>
          </a:p>
          <a:p>
            <a:pPr marL="0" marR="0" lvl="0" indent="0" rtl="0" hangingPunct="0">
              <a:lnSpc>
                <a:spcPct val="100000"/>
              </a:lnSpc>
              <a:buNone/>
              <a:tabLst/>
            </a:pPr>
            <a:endParaRPr lang="en-US" sz="2400" dirty="0">
              <a:solidFill>
                <a:srgbClr val="FFFFFF"/>
              </a:solidFill>
              <a:latin typeface="Verdana" pitchFamily="34"/>
              <a:ea typeface="Arial Unicode MS" pitchFamily="2"/>
              <a:cs typeface="Tahoma" pitchFamily="2"/>
            </a:endParaRPr>
          </a:p>
          <a:p>
            <a:pPr marL="0" marR="0" lvl="0" indent="0" rtl="0" hangingPunct="0">
              <a:lnSpc>
                <a:spcPct val="100000"/>
              </a:lnSpc>
              <a:buNone/>
              <a:tabLst/>
            </a:pPr>
            <a:r>
              <a:rPr lang="en-US" sz="1400" dirty="0">
                <a:solidFill>
                  <a:srgbClr val="FFFFFF"/>
                </a:solidFill>
                <a:latin typeface="Verdana" pitchFamily="34"/>
                <a:ea typeface="Arial Unicode MS" pitchFamily="2"/>
                <a:cs typeface="Tahoma" pitchFamily="2"/>
              </a:rPr>
              <a:t>October 24, 2019</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Rectangle 1"/>
          <p:cNvSpPr/>
          <p:nvPr/>
        </p:nvSpPr>
        <p:spPr>
          <a:xfrm>
            <a:off x="473363" y="404091"/>
            <a:ext cx="8370455" cy="5575052"/>
          </a:xfrm>
          <a:prstGeom prst="rect">
            <a:avLst/>
          </a:prstGeom>
        </p:spPr>
        <p:txBody>
          <a:bodyPr wrap="square">
            <a:spAutoFit/>
          </a:bodyPr>
          <a:lstStyle/>
          <a:p>
            <a:pPr>
              <a:lnSpc>
                <a:spcPct val="150000"/>
              </a:lnSpc>
            </a:pPr>
            <a:r>
              <a:rPr lang="en-US" sz="2400" i="1" dirty="0">
                <a:solidFill>
                  <a:schemeClr val="accent1">
                    <a:lumMod val="20000"/>
                    <a:lumOff val="80000"/>
                  </a:schemeClr>
                </a:solidFill>
              </a:rPr>
              <a:t>"The initial interview between the Guardian ad Litem (GAL) and the Alleged Incapacitated Person (AIP) is vital to the GAL's investigation and assessment of the AIP's needs.  Those needs are allegations in the Petition but they may be incomplete or even inaccurate.  </a:t>
            </a:r>
          </a:p>
          <a:p>
            <a:pPr>
              <a:lnSpc>
                <a:spcPct val="150000"/>
              </a:lnSpc>
            </a:pPr>
            <a:endParaRPr lang="en-US" sz="2400" i="1" dirty="0">
              <a:solidFill>
                <a:schemeClr val="accent1">
                  <a:lumMod val="20000"/>
                  <a:lumOff val="80000"/>
                </a:schemeClr>
              </a:solidFill>
            </a:endParaRPr>
          </a:p>
          <a:p>
            <a:pPr>
              <a:lnSpc>
                <a:spcPct val="150000"/>
              </a:lnSpc>
            </a:pPr>
            <a:r>
              <a:rPr lang="en-US" sz="2400" i="1" dirty="0">
                <a:solidFill>
                  <a:schemeClr val="accent1">
                    <a:lumMod val="20000"/>
                    <a:lumOff val="80000"/>
                  </a:schemeClr>
                </a:solidFill>
              </a:rPr>
              <a:t>Understanding differences in communication styles and techniques and the factors that influence that communication are crucial to the GAL's assessment based on observations during that initial interview and subsequent contacts with the AIP.  </a:t>
            </a:r>
          </a:p>
        </p:txBody>
      </p:sp>
    </p:spTree>
    <p:extLst>
      <p:ext uri="{BB962C8B-B14F-4D97-AF65-F5344CB8AC3E}">
        <p14:creationId xmlns:p14="http://schemas.microsoft.com/office/powerpoint/2010/main" val="18730027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showMasterSp="0">
  <p:cSld name="Factors">
    <p:spTree>
      <p:nvGrpSpPr>
        <p:cNvPr id="1" name=""/>
        <p:cNvGrpSpPr/>
        <p:nvPr/>
      </p:nvGrpSpPr>
      <p:grpSpPr>
        <a:xfrm>
          <a:off x="0" y="0"/>
          <a:ext cx="0" cy="0"/>
          <a:chOff x="0" y="0"/>
          <a:chExt cx="0" cy="0"/>
        </a:xfrm>
      </p:grpSpPr>
      <p:sp>
        <p:nvSpPr>
          <p:cNvPr id="2" name="Title 1"/>
          <p:cNvSpPr txBox="1">
            <a:spLocks noGrp="1"/>
          </p:cNvSpPr>
          <p:nvPr>
            <p:ph type="title" idx="4294967295"/>
          </p:nvPr>
        </p:nvSpPr>
        <p:spPr>
          <a:xfrm>
            <a:off x="0" y="152400"/>
            <a:ext cx="8229600" cy="1139825"/>
          </a:xfrm>
        </p:spPr>
        <p:txBody>
          <a:bodyPr wrap="square" anchorCtr="1">
            <a:spAutoFit/>
          </a:bodyPr>
          <a:lstStyle>
            <a:defPPr lvl="0">
              <a:buClr>
                <a:srgbClr val="CCECFF"/>
              </a:buClr>
              <a:buSzPct val="100000"/>
              <a:buFont typeface="Arial" pitchFamily="34"/>
              <a:buNone/>
            </a:defPPr>
            <a:lvl1pPr lvl="0">
              <a:buClr>
                <a:srgbClr val="CCECFF"/>
              </a:buClr>
              <a:buSzPct val="100000"/>
              <a:buFont typeface="Arial" pitchFamily="34"/>
              <a:buChar char="•"/>
            </a:lvl1pPr>
            <a:lvl2pPr lvl="1">
              <a:buSzPct val="45000"/>
              <a:buFont typeface="StarSymbol"/>
              <a:buChar char="●"/>
            </a:lvl2pPr>
            <a:lvl3pPr lvl="2">
              <a:buSzPct val="45000"/>
              <a:buFont typeface="StarSymbol"/>
              <a:buChar char="●"/>
            </a:lvl3pPr>
            <a:lvl4pPr lvl="3">
              <a:buSzPct val="45000"/>
              <a:buFont typeface="StarSymbol"/>
              <a:buChar char="●"/>
            </a:lvl4pPr>
            <a:lvl5pPr lvl="4">
              <a:buSzPct val="45000"/>
              <a:buFont typeface="StarSymbol"/>
              <a:buChar char="●"/>
            </a:lvl5pPr>
            <a:lvl6pPr lvl="5">
              <a:buSzPct val="45000"/>
              <a:buFont typeface="StarSymbol"/>
              <a:buChar char="●"/>
            </a:lvl6pPr>
            <a:lvl7pPr lvl="6">
              <a:buSzPct val="45000"/>
              <a:buFont typeface="StarSymbol"/>
              <a:buChar char="●"/>
            </a:lvl7pPr>
            <a:lvl8pPr lvl="7">
              <a:buSzPct val="45000"/>
              <a:buFont typeface="StarSymbol"/>
              <a:buChar char="●"/>
            </a:lvl8pPr>
            <a:lvl9pPr lvl="8">
              <a:buSzPct val="45000"/>
              <a:buFont typeface="StarSymbol"/>
              <a:buChar char="●"/>
            </a:lvl9pPr>
          </a:lstStyle>
          <a:p>
            <a:pPr lvl="0">
              <a:buNone/>
            </a:pPr>
            <a:r>
              <a:rPr lang="en-US" dirty="0">
                <a:solidFill>
                  <a:srgbClr val="99CCFF"/>
                </a:solidFill>
              </a:rPr>
              <a:t>Factors</a:t>
            </a:r>
          </a:p>
        </p:txBody>
      </p:sp>
      <p:sp>
        <p:nvSpPr>
          <p:cNvPr id="3" name="Text Placeholder 2"/>
          <p:cNvSpPr txBox="1">
            <a:spLocks noGrp="1"/>
          </p:cNvSpPr>
          <p:nvPr>
            <p:ph type="body" idx="4294967295"/>
          </p:nvPr>
        </p:nvSpPr>
        <p:spPr>
          <a:xfrm>
            <a:off x="457200" y="1143000"/>
            <a:ext cx="8229600" cy="5556009"/>
          </a:xfrm>
        </p:spPr>
        <p:txBody>
          <a:bodyPr wrap="square" anchor="t" anchorCtr="0">
            <a:spAutoFit/>
          </a:bodyPr>
          <a:lstStyle>
            <a:defPPr marL="342720" marR="0" lvl="0" indent="-342720" algn="l" rtl="0" hangingPunct="1">
              <a:lnSpc>
                <a:spcPct val="100000"/>
              </a:lnSpc>
              <a:spcBef>
                <a:spcPts val="799"/>
              </a:spcBef>
              <a:spcAft>
                <a:spcPts val="0"/>
              </a:spcAft>
              <a:buClr>
                <a:srgbClr val="FFFFCC"/>
              </a:buClr>
              <a:buSzPct val="60000"/>
              <a:buFont typeface="Wingdings" pitchFamily="2"/>
              <a:buNone/>
              <a:tabLst>
                <a:tab pos="571320" algn="l"/>
                <a:tab pos="1485719" algn="l"/>
                <a:tab pos="2400119" algn="l"/>
                <a:tab pos="3314519" algn="l"/>
                <a:tab pos="4228919" algn="l"/>
                <a:tab pos="5143320" algn="l"/>
                <a:tab pos="6057720" algn="l"/>
                <a:tab pos="6972120" algn="l"/>
                <a:tab pos="7886520" algn="l"/>
                <a:tab pos="8800920" algn="l"/>
                <a:tab pos="9715320" algn="l"/>
              </a:tabLst>
              <a:defRPr lang="en-US" sz="32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defPPr>
            <a:lvl1pPr marL="342720" marR="0" lvl="0" indent="-342720" algn="l" rtl="0" hangingPunct="1">
              <a:lnSpc>
                <a:spcPct val="100000"/>
              </a:lnSpc>
              <a:spcBef>
                <a:spcPts val="799"/>
              </a:spcBef>
              <a:spcAft>
                <a:spcPts val="0"/>
              </a:spcAft>
              <a:buClr>
                <a:srgbClr val="FFFFCC"/>
              </a:buClr>
              <a:buSzPct val="60000"/>
              <a:buFont typeface="Wingdings" pitchFamily="2"/>
              <a:buChar char=""/>
              <a:tabLst>
                <a:tab pos="571320" algn="l"/>
                <a:tab pos="1485719" algn="l"/>
                <a:tab pos="2400119" algn="l"/>
                <a:tab pos="3314519" algn="l"/>
                <a:tab pos="4228919" algn="l"/>
                <a:tab pos="5143320" algn="l"/>
                <a:tab pos="6057720" algn="l"/>
                <a:tab pos="6972120" algn="l"/>
                <a:tab pos="7886520" algn="l"/>
                <a:tab pos="8800920" algn="l"/>
                <a:tab pos="9715320" algn="l"/>
              </a:tabLst>
              <a:defRPr lang="en-US" sz="32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1pPr>
            <a:lvl2pPr marL="742680" marR="0" lvl="1" indent="-285480" algn="l" rtl="0" hangingPunct="1">
              <a:lnSpc>
                <a:spcPct val="100000"/>
              </a:lnSpc>
              <a:spcBef>
                <a:spcPts val="697"/>
              </a:spcBef>
              <a:spcAft>
                <a:spcPts val="0"/>
              </a:spcAft>
              <a:buClr>
                <a:srgbClr val="FFFFFF"/>
              </a:buClr>
              <a:buSzPct val="100000"/>
              <a:buFont typeface="Verdana" pitchFamily="34"/>
              <a:buChar char="•"/>
              <a:tabLst>
                <a:tab pos="171360" algn="l"/>
                <a:tab pos="1085759" algn="l"/>
                <a:tab pos="2000160" algn="l"/>
                <a:tab pos="2914560" algn="l"/>
                <a:tab pos="3828959" algn="l"/>
                <a:tab pos="4743360" algn="l"/>
                <a:tab pos="5657760" algn="l"/>
                <a:tab pos="6572160" algn="l"/>
                <a:tab pos="7486560" algn="l"/>
                <a:tab pos="8400960" algn="l"/>
                <a:tab pos="9315360" algn="l"/>
              </a:tabLst>
              <a:defRPr lang="en-US" sz="28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2pPr>
            <a:lvl3pPr marL="1143000" marR="0" lvl="2" indent="-228600" algn="l" rtl="0" hangingPunct="1">
              <a:lnSpc>
                <a:spcPct val="100000"/>
              </a:lnSpc>
              <a:spcBef>
                <a:spcPts val="598"/>
              </a:spcBef>
              <a:spcAft>
                <a:spcPts val="0"/>
              </a:spcAft>
              <a:buClr>
                <a:srgbClr val="66CCFF"/>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 pos="8915399" algn="l"/>
              </a:tabLst>
              <a:defRPr lang="en-US" sz="24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3pPr>
            <a:lvl4pPr marL="1600199" marR="0" lvl="3" indent="-228600" algn="l" rtl="0" hangingPunct="1">
              <a:lnSpc>
                <a:spcPct val="100000"/>
              </a:lnSpc>
              <a:spcBef>
                <a:spcPts val="499"/>
              </a:spcBef>
              <a:spcAft>
                <a:spcPts val="0"/>
              </a:spcAft>
              <a:buClr>
                <a:srgbClr val="CCECFF"/>
              </a:buClr>
              <a:buSzPct val="100000"/>
              <a:buFont typeface="Verdana" pitchFamily="34"/>
              <a:buChar char="•"/>
              <a:tabLst>
                <a:tab pos="228600" algn="l"/>
                <a:tab pos="1143000" algn="l"/>
                <a:tab pos="2057400" algn="l"/>
                <a:tab pos="2971800" algn="l"/>
                <a:tab pos="3886200" algn="l"/>
                <a:tab pos="4800600" algn="l"/>
                <a:tab pos="5715000" algn="l"/>
                <a:tab pos="6629400" algn="l"/>
                <a:tab pos="7543799" algn="l"/>
                <a:tab pos="8458200"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4pPr>
            <a:lvl5pPr marL="2057400" marR="0" lvl="4"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5pPr>
            <a:lvl6pPr marL="2057400" marR="0" lvl="5"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6pPr>
            <a:lvl7pPr marL="2057400" marR="0" lvl="6"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7pPr>
            <a:lvl8pPr marL="2057400" marR="0" lvl="7"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8pPr>
            <a:lvl9pPr marL="2057400" marR="0" lvl="8"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9pPr>
          </a:lstStyle>
          <a:p>
            <a:pPr lvl="0">
              <a:lnSpc>
                <a:spcPct val="80000"/>
              </a:lnSpc>
              <a:spcBef>
                <a:spcPts val="349"/>
              </a:spcBef>
              <a:buFont typeface="Wingdings" pitchFamily="2" charset="2"/>
              <a:buChar char="q"/>
            </a:pPr>
            <a:r>
              <a:rPr lang="en-US" sz="1400" dirty="0"/>
              <a:t>“I can’t hear”.</a:t>
            </a:r>
          </a:p>
          <a:p>
            <a:pPr lvl="0">
              <a:lnSpc>
                <a:spcPct val="80000"/>
              </a:lnSpc>
              <a:spcBef>
                <a:spcPts val="349"/>
              </a:spcBef>
              <a:buFont typeface="Wingdings" pitchFamily="2" charset="2"/>
              <a:buChar char="q"/>
            </a:pPr>
            <a:r>
              <a:rPr lang="en-US" sz="1400" dirty="0"/>
              <a:t>“I can’t see”.</a:t>
            </a:r>
          </a:p>
          <a:p>
            <a:pPr lvl="0">
              <a:lnSpc>
                <a:spcPct val="80000"/>
              </a:lnSpc>
              <a:spcBef>
                <a:spcPts val="349"/>
              </a:spcBef>
              <a:buFont typeface="Wingdings" pitchFamily="2" charset="2"/>
              <a:buChar char="q"/>
            </a:pPr>
            <a:r>
              <a:rPr lang="en-US" sz="1400" dirty="0"/>
              <a:t>“I don’t want to be rude or impolite”.</a:t>
            </a:r>
          </a:p>
          <a:p>
            <a:pPr lvl="0">
              <a:lnSpc>
                <a:spcPct val="80000"/>
              </a:lnSpc>
              <a:spcBef>
                <a:spcPts val="349"/>
              </a:spcBef>
              <a:buFont typeface="Wingdings" pitchFamily="2" charset="2"/>
              <a:buChar char="q"/>
            </a:pPr>
            <a:r>
              <a:rPr lang="en-US" sz="1400" dirty="0"/>
              <a:t>“I can’t understand you”.</a:t>
            </a:r>
          </a:p>
          <a:p>
            <a:pPr lvl="0">
              <a:lnSpc>
                <a:spcPct val="80000"/>
              </a:lnSpc>
              <a:spcBef>
                <a:spcPts val="349"/>
              </a:spcBef>
              <a:buFont typeface="Wingdings" pitchFamily="2" charset="2"/>
              <a:buChar char="q"/>
            </a:pPr>
            <a:r>
              <a:rPr lang="en-US" sz="1400" dirty="0"/>
              <a:t>“You talk too fast”.</a:t>
            </a:r>
          </a:p>
          <a:p>
            <a:pPr lvl="0">
              <a:lnSpc>
                <a:spcPct val="80000"/>
              </a:lnSpc>
              <a:spcBef>
                <a:spcPts val="349"/>
              </a:spcBef>
              <a:buFont typeface="Wingdings" pitchFamily="2" charset="2"/>
              <a:buChar char="q"/>
            </a:pPr>
            <a:r>
              <a:rPr lang="en-US" sz="1400" dirty="0"/>
              <a:t>“I’m trying to be respectful of the differences between us”.</a:t>
            </a:r>
          </a:p>
          <a:p>
            <a:pPr lvl="0">
              <a:lnSpc>
                <a:spcPct val="80000"/>
              </a:lnSpc>
              <a:spcBef>
                <a:spcPts val="349"/>
              </a:spcBef>
              <a:buFont typeface="Wingdings" pitchFamily="2" charset="2"/>
              <a:buChar char="q"/>
            </a:pPr>
            <a:r>
              <a:rPr lang="en-US" sz="1400" dirty="0"/>
              <a:t>“I don’t like being here”.</a:t>
            </a:r>
          </a:p>
          <a:p>
            <a:pPr lvl="0">
              <a:lnSpc>
                <a:spcPct val="80000"/>
              </a:lnSpc>
              <a:spcBef>
                <a:spcPts val="349"/>
              </a:spcBef>
              <a:buFont typeface="Wingdings" pitchFamily="2" charset="2"/>
              <a:buChar char="q"/>
            </a:pPr>
            <a:r>
              <a:rPr lang="en-US" sz="1400" dirty="0"/>
              <a:t>“The food is awful”.</a:t>
            </a:r>
          </a:p>
          <a:p>
            <a:pPr lvl="0">
              <a:lnSpc>
                <a:spcPct val="80000"/>
              </a:lnSpc>
              <a:spcBef>
                <a:spcPts val="349"/>
              </a:spcBef>
              <a:buFont typeface="Wingdings" pitchFamily="2" charset="2"/>
              <a:buChar char="q"/>
            </a:pPr>
            <a:r>
              <a:rPr lang="en-US" sz="1400" dirty="0"/>
              <a:t>“They keep changing my pills; before I’ve had a chance to adjust, they change them again.  They make me dizzy and upset my stomach.  I am so focused on how I feel physically that I get easily distracted”.</a:t>
            </a:r>
          </a:p>
          <a:p>
            <a:pPr lvl="0">
              <a:lnSpc>
                <a:spcPct val="80000"/>
              </a:lnSpc>
              <a:spcBef>
                <a:spcPts val="349"/>
              </a:spcBef>
              <a:buFont typeface="Wingdings" pitchFamily="2" charset="2"/>
              <a:buChar char="q"/>
            </a:pPr>
            <a:r>
              <a:rPr lang="en-US" sz="1400" dirty="0"/>
              <a:t>“Your phone keeps interrupting us”.</a:t>
            </a:r>
          </a:p>
          <a:p>
            <a:pPr lvl="0">
              <a:lnSpc>
                <a:spcPct val="80000"/>
              </a:lnSpc>
              <a:spcBef>
                <a:spcPts val="349"/>
              </a:spcBef>
              <a:buFont typeface="Wingdings" pitchFamily="2" charset="2"/>
              <a:buChar char="q"/>
            </a:pPr>
            <a:r>
              <a:rPr lang="en-US" sz="1400" dirty="0"/>
              <a:t>“I’m ashamed”.</a:t>
            </a:r>
          </a:p>
          <a:p>
            <a:pPr lvl="0">
              <a:lnSpc>
                <a:spcPct val="80000"/>
              </a:lnSpc>
              <a:spcBef>
                <a:spcPts val="349"/>
              </a:spcBef>
              <a:buFont typeface="Wingdings" pitchFamily="2" charset="2"/>
              <a:buChar char="q"/>
            </a:pPr>
            <a:r>
              <a:rPr lang="en-US" sz="1400" dirty="0"/>
              <a:t>“I’m embarrassed”.</a:t>
            </a:r>
          </a:p>
          <a:p>
            <a:pPr lvl="0">
              <a:lnSpc>
                <a:spcPct val="80000"/>
              </a:lnSpc>
              <a:spcBef>
                <a:spcPts val="349"/>
              </a:spcBef>
              <a:buFont typeface="Wingdings" pitchFamily="2" charset="2"/>
              <a:buChar char="q"/>
            </a:pPr>
            <a:r>
              <a:rPr lang="en-US" sz="1400" dirty="0"/>
              <a:t>“I’m not prepared to be this old”.</a:t>
            </a:r>
          </a:p>
          <a:p>
            <a:pPr lvl="0">
              <a:lnSpc>
                <a:spcPct val="80000"/>
              </a:lnSpc>
              <a:spcBef>
                <a:spcPts val="349"/>
              </a:spcBef>
              <a:buFont typeface="Wingdings" pitchFamily="2" charset="2"/>
              <a:buChar char="q"/>
            </a:pPr>
            <a:r>
              <a:rPr lang="en-US" sz="1400" dirty="0"/>
              <a:t>“I don’t like having to rely on others”.</a:t>
            </a:r>
          </a:p>
          <a:p>
            <a:pPr lvl="0">
              <a:lnSpc>
                <a:spcPct val="80000"/>
              </a:lnSpc>
              <a:spcBef>
                <a:spcPts val="349"/>
              </a:spcBef>
              <a:buFont typeface="Wingdings" pitchFamily="2" charset="2"/>
              <a:buChar char="q"/>
            </a:pPr>
            <a:r>
              <a:rPr lang="en-US" sz="1400" dirty="0"/>
              <a:t>“Nobody really listens to me”.</a:t>
            </a:r>
          </a:p>
          <a:p>
            <a:pPr lvl="0">
              <a:lnSpc>
                <a:spcPct val="80000"/>
              </a:lnSpc>
              <a:spcBef>
                <a:spcPts val="349"/>
              </a:spcBef>
              <a:buFont typeface="Wingdings" pitchFamily="2" charset="2"/>
              <a:buChar char="q"/>
            </a:pPr>
            <a:r>
              <a:rPr lang="en-US" sz="1400" dirty="0"/>
              <a:t>“I’m afraid”.</a:t>
            </a:r>
          </a:p>
          <a:p>
            <a:pPr lvl="0">
              <a:lnSpc>
                <a:spcPct val="80000"/>
              </a:lnSpc>
              <a:spcBef>
                <a:spcPts val="349"/>
              </a:spcBef>
              <a:buFont typeface="Wingdings" pitchFamily="2" charset="2"/>
              <a:buChar char="q"/>
            </a:pPr>
            <a:r>
              <a:rPr lang="en-US" sz="1400" dirty="0"/>
              <a:t>“I am so alone”.</a:t>
            </a:r>
          </a:p>
          <a:p>
            <a:pPr lvl="0">
              <a:lnSpc>
                <a:spcPct val="80000"/>
              </a:lnSpc>
              <a:spcBef>
                <a:spcPts val="349"/>
              </a:spcBef>
              <a:buFont typeface="Wingdings" pitchFamily="2" charset="2"/>
              <a:buChar char="q"/>
            </a:pPr>
            <a:r>
              <a:rPr lang="en-US" sz="1400" dirty="0"/>
              <a:t>“People I’ve never seen before say they’re here to help me and I never hear from them again”.</a:t>
            </a:r>
          </a:p>
          <a:p>
            <a:pPr lvl="0">
              <a:lnSpc>
                <a:spcPct val="80000"/>
              </a:lnSpc>
              <a:spcBef>
                <a:spcPts val="349"/>
              </a:spcBef>
              <a:buFont typeface="Wingdings" pitchFamily="2" charset="2"/>
              <a:buChar char="q"/>
            </a:pPr>
            <a:r>
              <a:rPr lang="en-US" sz="1400" i="1" dirty="0">
                <a:solidFill>
                  <a:srgbClr val="FFFFCC"/>
                </a:solidFill>
              </a:rPr>
              <a:t>“Once I hear you and understand what you’re asking, it takes me awhile to think about how to respond.  You are off to the next topic before I’ve had a chance to reply”.</a:t>
            </a:r>
          </a:p>
          <a:p>
            <a:pPr lvl="0">
              <a:lnSpc>
                <a:spcPct val="80000"/>
              </a:lnSpc>
              <a:spcBef>
                <a:spcPts val="349"/>
              </a:spcBef>
              <a:buFont typeface="Wingdings" pitchFamily="2" charset="2"/>
              <a:buChar char="q"/>
            </a:pPr>
            <a:r>
              <a:rPr lang="en-US" sz="1400" dirty="0"/>
              <a:t>“Everything you say brings up so many memories and thoughts”.</a:t>
            </a:r>
          </a:p>
          <a:p>
            <a:pPr lvl="0">
              <a:lnSpc>
                <a:spcPct val="80000"/>
              </a:lnSpc>
              <a:spcBef>
                <a:spcPts val="349"/>
              </a:spcBef>
              <a:buFont typeface="Wingdings" pitchFamily="2" charset="2"/>
              <a:buChar char="q"/>
            </a:pPr>
            <a:r>
              <a:rPr lang="en-US" sz="1400" dirty="0"/>
              <a:t>“You don’t seem really interested in what I have to say”.</a:t>
            </a:r>
          </a:p>
          <a:p>
            <a:pPr lvl="0">
              <a:lnSpc>
                <a:spcPct val="80000"/>
              </a:lnSpc>
              <a:spcBef>
                <a:spcPts val="349"/>
              </a:spcBef>
              <a:buFont typeface="Wingdings" pitchFamily="2" charset="2"/>
              <a:buChar char="q"/>
            </a:pPr>
            <a:r>
              <a:rPr lang="en-US" sz="1400" dirty="0"/>
              <a:t>“You seem like you’re in such a hurry”.</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showMasterSp="0">
  <p:cSld name="page3">
    <p:spTree>
      <p:nvGrpSpPr>
        <p:cNvPr id="1" name=""/>
        <p:cNvGrpSpPr/>
        <p:nvPr/>
      </p:nvGrpSpPr>
      <p:grpSpPr>
        <a:xfrm>
          <a:off x="0" y="0"/>
          <a:ext cx="0" cy="0"/>
          <a:chOff x="0" y="0"/>
          <a:chExt cx="0" cy="0"/>
        </a:xfrm>
      </p:grpSpPr>
      <p:sp>
        <p:nvSpPr>
          <p:cNvPr id="2" name="Text Placeholder 1"/>
          <p:cNvSpPr txBox="1">
            <a:spLocks noGrp="1"/>
          </p:cNvSpPr>
          <p:nvPr>
            <p:ph type="body" idx="4294967295"/>
          </p:nvPr>
        </p:nvSpPr>
        <p:spPr>
          <a:xfrm>
            <a:off x="457200" y="457200"/>
            <a:ext cx="8229600" cy="5818188"/>
          </a:xfrm>
        </p:spPr>
        <p:txBody>
          <a:bodyPr/>
          <a:lstStyle>
            <a:defPPr marL="342720" marR="0" lvl="0" indent="-342720" algn="l" rtl="0" hangingPunct="1">
              <a:lnSpc>
                <a:spcPct val="100000"/>
              </a:lnSpc>
              <a:spcBef>
                <a:spcPts val="799"/>
              </a:spcBef>
              <a:spcAft>
                <a:spcPts val="0"/>
              </a:spcAft>
              <a:buClr>
                <a:srgbClr val="FFFFCC"/>
              </a:buClr>
              <a:buSzPct val="60000"/>
              <a:buFont typeface="Wingdings" pitchFamily="2"/>
              <a:buNone/>
              <a:tabLst>
                <a:tab pos="571320" algn="l"/>
                <a:tab pos="1485719" algn="l"/>
                <a:tab pos="2400119" algn="l"/>
                <a:tab pos="3314519" algn="l"/>
                <a:tab pos="4228919" algn="l"/>
                <a:tab pos="5143320" algn="l"/>
                <a:tab pos="6057720" algn="l"/>
                <a:tab pos="6972120" algn="l"/>
                <a:tab pos="7886520" algn="l"/>
                <a:tab pos="8800920" algn="l"/>
                <a:tab pos="9715320" algn="l"/>
              </a:tabLst>
              <a:defRPr lang="en-US" sz="32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defPPr>
            <a:lvl1pPr marL="342720" marR="0" lvl="0" indent="-342720" algn="l" rtl="0" hangingPunct="1">
              <a:lnSpc>
                <a:spcPct val="100000"/>
              </a:lnSpc>
              <a:spcBef>
                <a:spcPts val="799"/>
              </a:spcBef>
              <a:spcAft>
                <a:spcPts val="0"/>
              </a:spcAft>
              <a:buClr>
                <a:srgbClr val="FFFFCC"/>
              </a:buClr>
              <a:buSzPct val="60000"/>
              <a:buFont typeface="Wingdings" pitchFamily="2"/>
              <a:buChar char=""/>
              <a:tabLst>
                <a:tab pos="571320" algn="l"/>
                <a:tab pos="1485719" algn="l"/>
                <a:tab pos="2400119" algn="l"/>
                <a:tab pos="3314519" algn="l"/>
                <a:tab pos="4228919" algn="l"/>
                <a:tab pos="5143320" algn="l"/>
                <a:tab pos="6057720" algn="l"/>
                <a:tab pos="6972120" algn="l"/>
                <a:tab pos="7886520" algn="l"/>
                <a:tab pos="8800920" algn="l"/>
                <a:tab pos="9715320" algn="l"/>
              </a:tabLst>
              <a:defRPr lang="en-US" sz="32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1pPr>
            <a:lvl2pPr marL="742680" marR="0" lvl="1" indent="-285480" algn="l" rtl="0" hangingPunct="1">
              <a:lnSpc>
                <a:spcPct val="100000"/>
              </a:lnSpc>
              <a:spcBef>
                <a:spcPts val="697"/>
              </a:spcBef>
              <a:spcAft>
                <a:spcPts val="0"/>
              </a:spcAft>
              <a:buClr>
                <a:srgbClr val="FFFFFF"/>
              </a:buClr>
              <a:buSzPct val="100000"/>
              <a:buFont typeface="Verdana" pitchFamily="34"/>
              <a:buChar char="•"/>
              <a:tabLst>
                <a:tab pos="171360" algn="l"/>
                <a:tab pos="1085759" algn="l"/>
                <a:tab pos="2000160" algn="l"/>
                <a:tab pos="2914560" algn="l"/>
                <a:tab pos="3828959" algn="l"/>
                <a:tab pos="4743360" algn="l"/>
                <a:tab pos="5657760" algn="l"/>
                <a:tab pos="6572160" algn="l"/>
                <a:tab pos="7486560" algn="l"/>
                <a:tab pos="8400960" algn="l"/>
                <a:tab pos="9315360" algn="l"/>
              </a:tabLst>
              <a:defRPr lang="en-US" sz="28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2pPr>
            <a:lvl3pPr marL="1143000" marR="0" lvl="2" indent="-228600" algn="l" rtl="0" hangingPunct="1">
              <a:lnSpc>
                <a:spcPct val="100000"/>
              </a:lnSpc>
              <a:spcBef>
                <a:spcPts val="598"/>
              </a:spcBef>
              <a:spcAft>
                <a:spcPts val="0"/>
              </a:spcAft>
              <a:buClr>
                <a:srgbClr val="66CCFF"/>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 pos="8915399" algn="l"/>
              </a:tabLst>
              <a:defRPr lang="en-US" sz="24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3pPr>
            <a:lvl4pPr marL="1600199" marR="0" lvl="3" indent="-228600" algn="l" rtl="0" hangingPunct="1">
              <a:lnSpc>
                <a:spcPct val="100000"/>
              </a:lnSpc>
              <a:spcBef>
                <a:spcPts val="499"/>
              </a:spcBef>
              <a:spcAft>
                <a:spcPts val="0"/>
              </a:spcAft>
              <a:buClr>
                <a:srgbClr val="CCECFF"/>
              </a:buClr>
              <a:buSzPct val="100000"/>
              <a:buFont typeface="Verdana" pitchFamily="34"/>
              <a:buChar char="•"/>
              <a:tabLst>
                <a:tab pos="228600" algn="l"/>
                <a:tab pos="1143000" algn="l"/>
                <a:tab pos="2057400" algn="l"/>
                <a:tab pos="2971800" algn="l"/>
                <a:tab pos="3886200" algn="l"/>
                <a:tab pos="4800600" algn="l"/>
                <a:tab pos="5715000" algn="l"/>
                <a:tab pos="6629400" algn="l"/>
                <a:tab pos="7543799" algn="l"/>
                <a:tab pos="8458200"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4pPr>
            <a:lvl5pPr marL="2057400" marR="0" lvl="4"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5pPr>
            <a:lvl6pPr marL="2057400" marR="0" lvl="5"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6pPr>
            <a:lvl7pPr marL="2057400" marR="0" lvl="6"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7pPr>
            <a:lvl8pPr marL="2057400" marR="0" lvl="7"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8pPr>
            <a:lvl9pPr marL="2057400" marR="0" lvl="8"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9pPr>
          </a:lstStyle>
          <a:p>
            <a:pPr lvl="0" algn="ctr">
              <a:buNone/>
            </a:pPr>
            <a:r>
              <a:rPr lang="en-US" sz="4400" dirty="0">
                <a:solidFill>
                  <a:srgbClr val="99CCFF"/>
                </a:solidFill>
              </a:rPr>
              <a:t>Coping with Growing Old</a:t>
            </a:r>
          </a:p>
          <a:p>
            <a:pPr lvl="0">
              <a:buFont typeface="Wingdings" pitchFamily="2" charset="2"/>
              <a:buChar char="q"/>
            </a:pPr>
            <a:r>
              <a:rPr lang="en-US" sz="1400" dirty="0"/>
              <a:t>A loss of mobility due to deteriorating health or other circumstances.</a:t>
            </a:r>
          </a:p>
          <a:p>
            <a:pPr lvl="0">
              <a:buFont typeface="Wingdings" pitchFamily="2" charset="2"/>
              <a:buChar char="q"/>
            </a:pPr>
            <a:r>
              <a:rPr lang="en-US" sz="1400" dirty="0"/>
              <a:t>Increased isolation that may cause depression.</a:t>
            </a:r>
          </a:p>
          <a:p>
            <a:pPr lvl="0">
              <a:buFont typeface="Wingdings" pitchFamily="2" charset="2"/>
              <a:buChar char="q"/>
            </a:pPr>
            <a:r>
              <a:rPr lang="en-US" sz="1400" dirty="0"/>
              <a:t>The inability to keep up with chores around the house and the loss of spirit and pride that comes from not being able to keep up.</a:t>
            </a:r>
          </a:p>
          <a:p>
            <a:pPr lvl="0">
              <a:buFont typeface="Wingdings" pitchFamily="2" charset="2"/>
              <a:buChar char="q"/>
            </a:pPr>
            <a:r>
              <a:rPr lang="en-US" sz="1400" dirty="0"/>
              <a:t>The necessity to rely on family for continued support.</a:t>
            </a:r>
          </a:p>
          <a:p>
            <a:pPr lvl="0">
              <a:buFont typeface="Wingdings" pitchFamily="2" charset="2"/>
              <a:buChar char="q"/>
            </a:pPr>
            <a:r>
              <a:rPr lang="en-US" sz="1400" dirty="0"/>
              <a:t>The guilt and helplessness that comes from having to rely on those that once relied on and looked up to you.</a:t>
            </a:r>
          </a:p>
          <a:p>
            <a:pPr lvl="0">
              <a:buFont typeface="Wingdings" pitchFamily="2" charset="2"/>
              <a:buChar char="q"/>
            </a:pPr>
            <a:r>
              <a:rPr lang="en-US" sz="1400" dirty="0"/>
              <a:t>Stress and strain on you and your loved ones as they struggle to assist you in your daily life.</a:t>
            </a:r>
          </a:p>
          <a:p>
            <a:pPr lvl="0">
              <a:buFont typeface="Wingdings" pitchFamily="2" charset="2"/>
              <a:buChar char="q"/>
            </a:pPr>
            <a:r>
              <a:rPr lang="en-US" sz="1400" dirty="0"/>
              <a:t>Heartbreaking family experiences which are fraught with anger, guilt, and a long list of additional emotions.</a:t>
            </a:r>
          </a:p>
          <a:p>
            <a:pPr lvl="0">
              <a:buFont typeface="Wingdings" pitchFamily="2" charset="2"/>
              <a:buChar char="q"/>
            </a:pPr>
            <a:r>
              <a:rPr lang="en-US" sz="1400" dirty="0"/>
              <a:t>Hard decisions that involve changing how and where you live.</a:t>
            </a:r>
          </a:p>
          <a:p>
            <a:pPr lvl="0">
              <a:buFont typeface="Wingdings" pitchFamily="2" charset="2"/>
              <a:buChar char="q"/>
            </a:pPr>
            <a:r>
              <a:rPr lang="en-US" sz="1400" dirty="0"/>
              <a:t>An eventual loss of independence and with it the ability to do the things that are pleasing to you.</a:t>
            </a:r>
          </a:p>
          <a:p>
            <a:pPr lvl="0">
              <a:buFont typeface="Wingdings" pitchFamily="2" charset="2"/>
              <a:buChar char="q"/>
            </a:pPr>
            <a:r>
              <a:rPr lang="en-US" sz="1400" dirty="0"/>
              <a:t>A loss of friends and possessions which mean the world to you.</a:t>
            </a:r>
          </a:p>
          <a:p>
            <a:pPr lvl="0">
              <a:buFont typeface="Wingdings" pitchFamily="2" charset="2"/>
              <a:buChar char="q"/>
            </a:pPr>
            <a:r>
              <a:rPr lang="en-US" sz="1400" dirty="0"/>
              <a:t>Environments both locally and at a distance that are emotionally uncomfortable and lonely.</a:t>
            </a:r>
          </a:p>
          <a:p>
            <a:pPr lvl="0">
              <a:buFont typeface="Wingdings" pitchFamily="2" charset="2"/>
              <a:buChar char="q"/>
            </a:pPr>
            <a:r>
              <a:rPr lang="en-US" sz="1400" dirty="0"/>
              <a:t>An existence that is increasingly without purpose.</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showMasterSp="0">
  <p:cSld name="page4">
    <p:spTree>
      <p:nvGrpSpPr>
        <p:cNvPr id="1" name=""/>
        <p:cNvGrpSpPr/>
        <p:nvPr/>
      </p:nvGrpSpPr>
      <p:grpSpPr>
        <a:xfrm>
          <a:off x="0" y="0"/>
          <a:ext cx="0" cy="0"/>
          <a:chOff x="0" y="0"/>
          <a:chExt cx="0" cy="0"/>
        </a:xfrm>
      </p:grpSpPr>
      <p:sp>
        <p:nvSpPr>
          <p:cNvPr id="2" name="Title 1"/>
          <p:cNvSpPr txBox="1">
            <a:spLocks noGrp="1"/>
          </p:cNvSpPr>
          <p:nvPr>
            <p:ph type="title" idx="4294967295"/>
          </p:nvPr>
        </p:nvSpPr>
        <p:spPr>
          <a:xfrm>
            <a:off x="0" y="276225"/>
            <a:ext cx="8229600" cy="1143000"/>
          </a:xfrm>
        </p:spPr>
        <p:txBody>
          <a:bodyPr/>
          <a:lstStyle>
            <a:defPPr lvl="0">
              <a:buClr>
                <a:srgbClr val="CCECFF"/>
              </a:buClr>
              <a:buSzPct val="100000"/>
              <a:buFont typeface="Arial" pitchFamily="34"/>
              <a:buNone/>
            </a:defPPr>
            <a:lvl1pPr lvl="0">
              <a:buClr>
                <a:srgbClr val="CCECFF"/>
              </a:buClr>
              <a:buSzPct val="100000"/>
              <a:buFont typeface="Arial" pitchFamily="34"/>
              <a:buChar char="•"/>
            </a:lvl1pPr>
            <a:lvl2pPr lvl="1">
              <a:buSzPct val="45000"/>
              <a:buFont typeface="StarSymbol"/>
              <a:buChar char="●"/>
            </a:lvl2pPr>
            <a:lvl3pPr lvl="2">
              <a:buSzPct val="45000"/>
              <a:buFont typeface="StarSymbol"/>
              <a:buChar char="●"/>
            </a:lvl3pPr>
            <a:lvl4pPr lvl="3">
              <a:buSzPct val="45000"/>
              <a:buFont typeface="StarSymbol"/>
              <a:buChar char="●"/>
            </a:lvl4pPr>
            <a:lvl5pPr lvl="4">
              <a:buSzPct val="45000"/>
              <a:buFont typeface="StarSymbol"/>
              <a:buChar char="●"/>
            </a:lvl5pPr>
            <a:lvl6pPr lvl="5">
              <a:buSzPct val="45000"/>
              <a:buFont typeface="StarSymbol"/>
              <a:buChar char="●"/>
            </a:lvl6pPr>
            <a:lvl7pPr lvl="6">
              <a:buSzPct val="45000"/>
              <a:buFont typeface="StarSymbol"/>
              <a:buChar char="●"/>
            </a:lvl7pPr>
            <a:lvl8pPr lvl="7">
              <a:buSzPct val="45000"/>
              <a:buFont typeface="StarSymbol"/>
              <a:buChar char="●"/>
            </a:lvl8pPr>
            <a:lvl9pPr lvl="8">
              <a:buSzPct val="45000"/>
              <a:buFont typeface="StarSymbol"/>
              <a:buChar char="●"/>
            </a:lvl9pPr>
          </a:lstStyle>
          <a:p>
            <a:pPr lvl="0">
              <a:buNone/>
            </a:pPr>
            <a:r>
              <a:rPr lang="en-US" dirty="0">
                <a:solidFill>
                  <a:srgbClr val="99CCFF"/>
                </a:solidFill>
              </a:rPr>
              <a:t>References</a:t>
            </a:r>
          </a:p>
        </p:txBody>
      </p:sp>
      <p:sp>
        <p:nvSpPr>
          <p:cNvPr id="3" name="Text Placeholder 2"/>
          <p:cNvSpPr txBox="1">
            <a:spLocks noGrp="1"/>
          </p:cNvSpPr>
          <p:nvPr>
            <p:ph type="body" idx="4294967295"/>
          </p:nvPr>
        </p:nvSpPr>
        <p:spPr>
          <a:xfrm>
            <a:off x="457200" y="1600200"/>
            <a:ext cx="8229600" cy="4533900"/>
          </a:xfrm>
          <a:ln>
            <a:noFill/>
          </a:ln>
        </p:spPr>
        <p:txBody>
          <a:bodyPr/>
          <a:lstStyle>
            <a:defPPr marL="342720" marR="0" lvl="0" indent="-342720" algn="l" rtl="0" hangingPunct="1">
              <a:lnSpc>
                <a:spcPct val="100000"/>
              </a:lnSpc>
              <a:spcBef>
                <a:spcPts val="799"/>
              </a:spcBef>
              <a:spcAft>
                <a:spcPts val="0"/>
              </a:spcAft>
              <a:buClr>
                <a:srgbClr val="FFFFCC"/>
              </a:buClr>
              <a:buSzPct val="60000"/>
              <a:buFont typeface="Wingdings" pitchFamily="2"/>
              <a:buNone/>
              <a:tabLst>
                <a:tab pos="571320" algn="l"/>
                <a:tab pos="1485719" algn="l"/>
                <a:tab pos="2400119" algn="l"/>
                <a:tab pos="3314519" algn="l"/>
                <a:tab pos="4228919" algn="l"/>
                <a:tab pos="5143320" algn="l"/>
                <a:tab pos="6057720" algn="l"/>
                <a:tab pos="6972120" algn="l"/>
                <a:tab pos="7886520" algn="l"/>
                <a:tab pos="8800920" algn="l"/>
                <a:tab pos="9715320" algn="l"/>
              </a:tabLst>
              <a:defRPr lang="en-US" sz="32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defPPr>
            <a:lvl1pPr marL="342720" marR="0" lvl="0" indent="-342720" algn="l" rtl="0" hangingPunct="1">
              <a:lnSpc>
                <a:spcPct val="100000"/>
              </a:lnSpc>
              <a:spcBef>
                <a:spcPts val="799"/>
              </a:spcBef>
              <a:spcAft>
                <a:spcPts val="0"/>
              </a:spcAft>
              <a:buClr>
                <a:srgbClr val="FFFFCC"/>
              </a:buClr>
              <a:buSzPct val="60000"/>
              <a:buFont typeface="Wingdings" pitchFamily="2"/>
              <a:buChar char=""/>
              <a:tabLst>
                <a:tab pos="571320" algn="l"/>
                <a:tab pos="1485719" algn="l"/>
                <a:tab pos="2400119" algn="l"/>
                <a:tab pos="3314519" algn="l"/>
                <a:tab pos="4228919" algn="l"/>
                <a:tab pos="5143320" algn="l"/>
                <a:tab pos="6057720" algn="l"/>
                <a:tab pos="6972120" algn="l"/>
                <a:tab pos="7886520" algn="l"/>
                <a:tab pos="8800920" algn="l"/>
                <a:tab pos="9715320" algn="l"/>
              </a:tabLst>
              <a:defRPr lang="en-US" sz="32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1pPr>
            <a:lvl2pPr marL="742680" marR="0" lvl="1" indent="-285480" algn="l" rtl="0" hangingPunct="1">
              <a:lnSpc>
                <a:spcPct val="100000"/>
              </a:lnSpc>
              <a:spcBef>
                <a:spcPts val="697"/>
              </a:spcBef>
              <a:spcAft>
                <a:spcPts val="0"/>
              </a:spcAft>
              <a:buClr>
                <a:srgbClr val="FFFFFF"/>
              </a:buClr>
              <a:buSzPct val="100000"/>
              <a:buFont typeface="Verdana" pitchFamily="34"/>
              <a:buChar char="•"/>
              <a:tabLst>
                <a:tab pos="171360" algn="l"/>
                <a:tab pos="1085759" algn="l"/>
                <a:tab pos="2000160" algn="l"/>
                <a:tab pos="2914560" algn="l"/>
                <a:tab pos="3828959" algn="l"/>
                <a:tab pos="4743360" algn="l"/>
                <a:tab pos="5657760" algn="l"/>
                <a:tab pos="6572160" algn="l"/>
                <a:tab pos="7486560" algn="l"/>
                <a:tab pos="8400960" algn="l"/>
                <a:tab pos="9315360" algn="l"/>
              </a:tabLst>
              <a:defRPr lang="en-US" sz="28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2pPr>
            <a:lvl3pPr marL="1143000" marR="0" lvl="2" indent="-228600" algn="l" rtl="0" hangingPunct="1">
              <a:lnSpc>
                <a:spcPct val="100000"/>
              </a:lnSpc>
              <a:spcBef>
                <a:spcPts val="598"/>
              </a:spcBef>
              <a:spcAft>
                <a:spcPts val="0"/>
              </a:spcAft>
              <a:buClr>
                <a:srgbClr val="66CCFF"/>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 pos="8915399" algn="l"/>
              </a:tabLst>
              <a:defRPr lang="en-US" sz="24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3pPr>
            <a:lvl4pPr marL="1600199" marR="0" lvl="3" indent="-228600" algn="l" rtl="0" hangingPunct="1">
              <a:lnSpc>
                <a:spcPct val="100000"/>
              </a:lnSpc>
              <a:spcBef>
                <a:spcPts val="499"/>
              </a:spcBef>
              <a:spcAft>
                <a:spcPts val="0"/>
              </a:spcAft>
              <a:buClr>
                <a:srgbClr val="CCECFF"/>
              </a:buClr>
              <a:buSzPct val="100000"/>
              <a:buFont typeface="Verdana" pitchFamily="34"/>
              <a:buChar char="•"/>
              <a:tabLst>
                <a:tab pos="228600" algn="l"/>
                <a:tab pos="1143000" algn="l"/>
                <a:tab pos="2057400" algn="l"/>
                <a:tab pos="2971800" algn="l"/>
                <a:tab pos="3886200" algn="l"/>
                <a:tab pos="4800600" algn="l"/>
                <a:tab pos="5715000" algn="l"/>
                <a:tab pos="6629400" algn="l"/>
                <a:tab pos="7543799" algn="l"/>
                <a:tab pos="8458200"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4pPr>
            <a:lvl5pPr marL="2057400" marR="0" lvl="4"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5pPr>
            <a:lvl6pPr marL="2057400" marR="0" lvl="5"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6pPr>
            <a:lvl7pPr marL="2057400" marR="0" lvl="6"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7pPr>
            <a:lvl8pPr marL="2057400" marR="0" lvl="7"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8pPr>
            <a:lvl9pPr marL="2057400" marR="0" lvl="8" indent="-228600" algn="l" rtl="0" hangingPunct="1">
              <a:lnSpc>
                <a:spcPct val="100000"/>
              </a:lnSpc>
              <a:spcBef>
                <a:spcPts val="499"/>
              </a:spcBef>
              <a:spcAft>
                <a:spcPts val="0"/>
              </a:spcAft>
              <a:buClr>
                <a:srgbClr val="FFCC66"/>
              </a:buClr>
              <a:buSzPct val="60000"/>
              <a:buFont typeface="Wingdings" pitchFamily="2"/>
              <a:buChar char=""/>
              <a:tabLst>
                <a:tab pos="685799" algn="l"/>
                <a:tab pos="1600200" algn="l"/>
                <a:tab pos="2514600" algn="l"/>
                <a:tab pos="3429000" algn="l"/>
                <a:tab pos="4343400" algn="l"/>
                <a:tab pos="5257800" algn="l"/>
                <a:tab pos="6172200" algn="l"/>
                <a:tab pos="7086600" algn="l"/>
                <a:tab pos="8000999" algn="l"/>
              </a:tabLst>
              <a:defRPr lang="en-US" sz="2000" b="0" i="0" u="none" strike="noStrike" baseline="0">
                <a:ln>
                  <a:noFill/>
                </a:ln>
                <a:solidFill>
                  <a:srgbClr val="FFFFFF"/>
                </a:solidFill>
                <a:effectLst>
                  <a:outerShdw dist="17961" dir="2700000">
                    <a:scrgbClr r="0" g="0" b="0"/>
                  </a:outerShdw>
                </a:effectLst>
                <a:latin typeface="Verdana" pitchFamily="34"/>
                <a:ea typeface="Arial" pitchFamily="2"/>
                <a:cs typeface="Arial" pitchFamily="2"/>
              </a:defRPr>
            </a:lvl9pPr>
          </a:lstStyle>
          <a:p>
            <a:pPr lvl="0"/>
            <a:r>
              <a:rPr lang="en-US" sz="2000" dirty="0">
                <a:solidFill>
                  <a:srgbClr val="99CCFF"/>
                </a:solidFill>
              </a:rPr>
              <a:t>“Ages and Stages”</a:t>
            </a:r>
          </a:p>
          <a:p>
            <a:pPr marL="0" indent="0">
              <a:buNone/>
            </a:pPr>
            <a:r>
              <a:rPr lang="en-US" sz="1400" dirty="0">
                <a:effectLst/>
              </a:rPr>
              <a:t>This article, reprinted with permission from the author, originally appeared in the April 2014 issue of Counseling Today, the monthly magazine of the American Counseling Association, </a:t>
            </a:r>
            <a:r>
              <a:rPr lang="en-US" sz="1400" dirty="0">
                <a:solidFill>
                  <a:srgbClr val="FFFF00"/>
                </a:solidFill>
                <a:effectLst/>
              </a:rPr>
              <a:t>www.counseling.org</a:t>
            </a:r>
          </a:p>
          <a:p>
            <a:pPr marL="0" indent="0">
              <a:buNone/>
            </a:pPr>
            <a:endParaRPr lang="en-US" sz="1400" dirty="0">
              <a:solidFill>
                <a:srgbClr val="99CCFF"/>
              </a:solidFill>
            </a:endParaRPr>
          </a:p>
          <a:p>
            <a:pPr lvl="0"/>
            <a:r>
              <a:rPr lang="en-US" sz="2000" dirty="0">
                <a:solidFill>
                  <a:srgbClr val="99CCFF"/>
                </a:solidFill>
              </a:rPr>
              <a:t>“Prescription for Abuse”</a:t>
            </a:r>
          </a:p>
          <a:p>
            <a:pPr marL="0" indent="0">
              <a:buNone/>
            </a:pPr>
            <a:r>
              <a:rPr lang="en-US" sz="1400" dirty="0">
                <a:effectLst/>
              </a:rPr>
              <a:t>This article, reprinted with permission from AARP, originally appeared in the July-August 2014 AARP Bulletin, </a:t>
            </a:r>
            <a:r>
              <a:rPr lang="en-US" sz="1400" dirty="0">
                <a:solidFill>
                  <a:srgbClr val="FFFF00"/>
                </a:solidFill>
                <a:effectLst/>
              </a:rPr>
              <a:t>www.aarp.com/bulletin</a:t>
            </a:r>
          </a:p>
          <a:p>
            <a:pPr marL="0" indent="0">
              <a:buNone/>
            </a:pPr>
            <a:endParaRPr lang="en-US" sz="1400" dirty="0">
              <a:solidFill>
                <a:srgbClr val="99CCFF"/>
              </a:solidFill>
            </a:endParaRPr>
          </a:p>
          <a:p>
            <a:r>
              <a:rPr lang="en-US" sz="2000" dirty="0">
                <a:solidFill>
                  <a:srgbClr val="99CCFF"/>
                </a:solidFill>
              </a:rPr>
              <a:t>“Removing the Menacing Specter of Elder Abuse in Nursing Homes Through Video Surveillance”</a:t>
            </a:r>
          </a:p>
          <a:p>
            <a:pPr marL="0" indent="0">
              <a:buNone/>
            </a:pPr>
            <a:r>
              <a:rPr lang="en-US" sz="1400" dirty="0"/>
              <a:t>This article is reprinted with permission both from the author Katherine Anne Meier, an associate at Cosho Humphrey, LLP in Boise, Idaho and from the Gonzaga Law Review Association.  Ms. Meier graduated from Gonzaga University School of Law in the spring of 2014.  Copyright </a:t>
            </a:r>
            <a:r>
              <a:rPr lang="en-US" sz="1400" b="1" dirty="0"/>
              <a:t>© </a:t>
            </a:r>
            <a:r>
              <a:rPr lang="en-US" sz="1400" dirty="0"/>
              <a:t>2014, all rights reserved by the Gonzaga Law Review Association.</a:t>
            </a:r>
            <a:endParaRPr lang="en-US" sz="1400" dirty="0">
              <a:solidFill>
                <a:srgbClr val="FFFF00"/>
              </a:solidFill>
              <a:effectLst/>
            </a:endParaRPr>
          </a:p>
          <a:p>
            <a:pPr marL="0" indent="0">
              <a:buNone/>
            </a:pPr>
            <a:endParaRPr lang="en-US" sz="1400" dirty="0">
              <a:solidFill>
                <a:srgbClr val="FFFF00"/>
              </a:solidFill>
              <a:effectLst/>
            </a:endParaRPr>
          </a:p>
        </p:txBody>
      </p:sp>
    </p:spTree>
  </p:cSld>
  <p:clrMapOvr>
    <a:masterClrMapping/>
  </p:clrMapOvr>
</p:sld>
</file>

<file path=ppt/theme/theme1.xml><?xml version="1.0" encoding="utf-8"?>
<a:theme xmlns:a="http://schemas.openxmlformats.org/drawingml/2006/main" name="Default">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856</TotalTime>
  <Words>690</Words>
  <Application>Microsoft Office PowerPoint</Application>
  <PresentationFormat>On-screen Show (4:3)</PresentationFormat>
  <Paragraphs>54</Paragraphs>
  <Slides>5</Slides>
  <Notes>5</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5</vt:i4>
      </vt:variant>
    </vt:vector>
  </HeadingPairs>
  <TitlesOfParts>
    <vt:vector size="12" baseType="lpstr">
      <vt:lpstr>Arial</vt:lpstr>
      <vt:lpstr>Calibri</vt:lpstr>
      <vt:lpstr>StarSymbol</vt:lpstr>
      <vt:lpstr>Times New Roman</vt:lpstr>
      <vt:lpstr>Verdana</vt:lpstr>
      <vt:lpstr>Wingdings</vt:lpstr>
      <vt:lpstr>Default</vt:lpstr>
      <vt:lpstr>Your 1st Visit with the AIP  Factors that May Affect the AIP’s Responses</vt:lpstr>
      <vt:lpstr>PowerPoint Presentation</vt:lpstr>
      <vt:lpstr>Factors</vt:lpstr>
      <vt:lpstr>PowerPoint Presentation</vt:lpstr>
      <vt:lpstr>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Wisdom and Other Factors  May Affect an AIP’s Responses</dc:title>
  <dc:creator>Bill Dodge</dc:creator>
  <cp:lastModifiedBy>Bill Dodge</cp:lastModifiedBy>
  <cp:revision>34</cp:revision>
  <cp:lastPrinted>2014-10-21T16:45:58Z</cp:lastPrinted>
  <dcterms:created xsi:type="dcterms:W3CDTF">2014-10-12T20:12:14Z</dcterms:created>
  <dcterms:modified xsi:type="dcterms:W3CDTF">2021-10-12T18:37:05Z</dcterms:modified>
</cp:coreProperties>
</file>

<file path=docProps/thumbnail.jpeg>
</file>